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72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28736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МУНИЦИПАЛЬНОЕ ОБРАЗОВАНИЕ ТАЗОВСКИЙ РАЙОН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Муниципальное казенное 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дошкольное образовательное учреждение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детский сад «Северяночка»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772816"/>
            <a:ext cx="8424936" cy="3246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РЕЧЕВОЕ РАЗВИТИЕ </a:t>
            </a:r>
          </a:p>
          <a:p>
            <a:pPr algn="ctr">
              <a:lnSpc>
                <a:spcPct val="20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КАК СРЕДСТВО ОБЩЕНИЯ И КУЛЬБТУРЫ ДОШКОЛЬНИКА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5445224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Подготовил :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музыкальный руководитель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высшей категории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Гусева Светлана Олеговна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5576" y="4625552"/>
            <a:ext cx="72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81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развитие речи с применением музыкально-двигательных упражнений;</a:t>
            </a:r>
          </a:p>
        </p:txBody>
      </p:sp>
      <p:pic>
        <p:nvPicPr>
          <p:cNvPr id="59394" name="Picture 2" descr="C:\Users\садик\Desktop\Новая папка\45 0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5040560" cy="3415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5" name="Picture 3" descr="C:\Users\садик\Desktop\Новая папка\45 0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4803357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8640"/>
            <a:ext cx="81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развитие речи с помощью музыкальных дидактических и подвижных игр;</a:t>
            </a:r>
          </a:p>
        </p:txBody>
      </p:sp>
      <p:pic>
        <p:nvPicPr>
          <p:cNvPr id="60418" name="Picture 2" descr="C:\Users\садик\Desktop\Новая папка\20180212_1052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6044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19" name="Picture 3" descr="C:\Users\садик\Desktop\Новая папка\20171013_1808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608512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садик\Desktop\Новая папка\20171013_181139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5328592" cy="3383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546032"/>
            <a:ext cx="5112568" cy="3311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81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развитие речи в танцевально-импровизационной деятельности;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342529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491" name="Picture 3" descr="G:\фото\КОЛЯДКИ ХОТИМ ЗДОРОВЫМИ РАСТИ 2018-01-19 4586\4586 3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4896541" cy="3672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C:\Users\садик\Desktop\Новая папка\45 0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544616" cy="3284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2466" name="Picture 2" descr="C:\Users\садик\Desktop\Новая папка\20180212_105313.jpg"/>
          <p:cNvPicPr>
            <a:picLocks noChangeAspect="1" noChangeArrowheads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60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G:\фото\КОЛЯДКИ ХОТИМ ЗДОРОВЫМИ РАСТИ 2018-01-19 4586\4586 0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188223" cy="314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515" name="Picture 3" descr="G:\фото\КОЛЯДКИ ХОТИМ ЗДОРОВЫМИ РАСТИ 2018-01-19 4586\4586 0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764704"/>
            <a:ext cx="180020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18864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обучение рассказыванию и чтению стихов;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формирование диалогической речи;</a:t>
            </a:r>
            <a:endParaRPr lang="ru-RU" sz="2400" b="1" dirty="0" smtClean="0">
              <a:solidFill>
                <a:srgbClr val="333333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ознакомление с литературой и поэзией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(как русской, так и национальной);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воспитание культуры речевого общения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64516" name="Picture 4" descr="G:\фото\КОЛЯДКИ ХОТИМ ЗДОРОВЫМИ РАСТИ 2018-01-19 4586\4586 4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4917" y="4005064"/>
            <a:ext cx="387908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8092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Georgia" pitchFamily="18" charset="0"/>
              </a:rPr>
              <a:t>СПАСИБО ЗА ВНИМАНИЕ!</a:t>
            </a:r>
            <a:br>
              <a:rPr lang="ru-RU" sz="4000" dirty="0" smtClean="0">
                <a:latin typeface="Georgia" pitchFamily="18" charset="0"/>
              </a:rPr>
            </a:b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G:\фото\ХОТИМ ЗДОРОВЫМИ РАСТИ 2018-01-19 23\23 0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42" y="908720"/>
            <a:ext cx="7863649" cy="5949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666819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316835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316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РЕЧЕВОЕ РАЗВИТИЕ </a:t>
            </a:r>
          </a:p>
          <a:p>
            <a:pPr lvl="0" algn="ctr">
              <a:lnSpc>
                <a:spcPct val="20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КАК СРЕДСТВО ОБЩЕНИЯ И КУЛЬБТУРЫ ДОШКОЛЬНИКА  </a:t>
            </a:r>
          </a:p>
          <a:p>
            <a:pPr lvl="0" algn="ctr">
              <a:lnSpc>
                <a:spcPct val="20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В МУЗЫКАЛЬНОЙ ДЕЯТЕЛЬНОСТИ</a:t>
            </a:r>
            <a:endParaRPr lang="ru-RU" sz="20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01317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Музыкальное воспитание является частью всего педагогического процесса и не проходит в отрыве от него. 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Музыка и речь не разделимы.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064896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ВИДЫ МУЗЫКАЛЬНОЙ ДЕЯТЕЛЬНОСТИ, </a:t>
            </a:r>
            <a:br>
              <a:rPr lang="ru-RU" sz="3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3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 которых происходит развитие речи</a:t>
            </a:r>
            <a:endParaRPr lang="ru-RU" sz="30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05672"/>
            <a:ext cx="8172400" cy="29523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Знакомство детей с песнями, разучивание текста, исполнение;</a:t>
            </a: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Музыкальные сценки, инсценировки, театрализованные постановки;</a:t>
            </a: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Беседы о музыке, композиторах;</a:t>
            </a: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Подготовка к праздникам и развлечениям;</a:t>
            </a: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Разучивание и декламация стихотворений</a:t>
            </a:r>
            <a:endParaRPr lang="ru-RU" sz="2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4968552" cy="2245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92088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МОЯ ГЛАВНАЯ ЗАДАЧА – </a:t>
            </a:r>
            <a:br>
              <a:rPr lang="ru-RU" sz="3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3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УЧИТЬ ДЕТЕЙ ПЕТЬ И ГОВОРИТЬ НА ПРАВИЛЬНОМ ЛИТЕРАТУРНОМ РУССКОМ ЯЗЫКЕ</a:t>
            </a:r>
            <a:endParaRPr lang="ru-RU" sz="30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pic>
        <p:nvPicPr>
          <p:cNvPr id="53250" name="Picture 2" descr="C:\Users\садик\Desktop\Новая папка\20180212_105221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720080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76470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Georgia" pitchFamily="18" charset="0"/>
              </a:rPr>
              <a:t>РАБОТА ВЕДЁТСЯ ПО СЛЕДУЮЩИМ </a:t>
            </a:r>
            <a:br>
              <a:rPr lang="ru-RU" sz="3000" dirty="0" smtClean="0">
                <a:latin typeface="Georgia" pitchFamily="18" charset="0"/>
              </a:rPr>
            </a:br>
            <a:r>
              <a:rPr lang="ru-RU" sz="3000" dirty="0" smtClean="0">
                <a:latin typeface="Georgia" pitchFamily="18" charset="0"/>
              </a:rPr>
              <a:t>НАПРАВЛЕНИЯМ И КОМПОНЕНТАМ </a:t>
            </a:r>
            <a:br>
              <a:rPr lang="ru-RU" sz="3000" dirty="0" smtClean="0">
                <a:latin typeface="Georgia" pitchFamily="18" charset="0"/>
              </a:rPr>
            </a:br>
            <a:r>
              <a:rPr lang="ru-RU" sz="3000" dirty="0" smtClean="0">
                <a:latin typeface="Georgia" pitchFamily="18" charset="0"/>
              </a:rPr>
              <a:t>РЕЧИ И ЯЗЫКА </a:t>
            </a:r>
            <a:br>
              <a:rPr lang="ru-RU" sz="3000" dirty="0" smtClean="0">
                <a:latin typeface="Georgia" pitchFamily="18" charset="0"/>
              </a:rPr>
            </a:br>
            <a:r>
              <a:rPr lang="ru-RU" sz="3000" dirty="0" smtClean="0">
                <a:latin typeface="Georgia" pitchFamily="18" charset="0"/>
              </a:rPr>
              <a:t>в музыкальной деятельности:</a:t>
            </a:r>
            <a:endParaRPr lang="ru-RU" sz="30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88840"/>
            <a:ext cx="8460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развитие ПЕВЧЕСКОГО И РАЗГОВОРНОГО дыхания;</a:t>
            </a:r>
          </a:p>
        </p:txBody>
      </p:sp>
      <p:pic>
        <p:nvPicPr>
          <p:cNvPr id="54274" name="Picture 2" descr="C:\Users\садик\Desktop\Новая папка\20180212_105256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6720747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729B9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садик\Desktop\Новая папка\20180212_1053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92054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729B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299" name="Picture 3" descr="C:\Users\садик\Desktop\Новая папка\20180212_105304.jpg"/>
          <p:cNvPicPr>
            <a:picLocks noChangeAspect="1" noChangeArrowheads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504056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729B9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развитие ГОЛОСОВОГО И РЕЧЕВОГО АППАРАТА ;</a:t>
            </a:r>
          </a:p>
        </p:txBody>
      </p:sp>
      <p:pic>
        <p:nvPicPr>
          <p:cNvPr id="56323" name="Picture 3" descr="C:\Users\садик\Desktop\Новая папка\20180212_1052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000000" cy="2591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324" name="Picture 4" descr="C:\Users\садик\Desktop\Новая папка\20180212_105320.jpg"/>
          <p:cNvPicPr>
            <a:picLocks noChangeAspect="1" noChangeArrowheads="1"/>
          </p:cNvPicPr>
          <p:nvPr/>
        </p:nvPicPr>
        <p:blipFill>
          <a:blip r:embed="rId3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"/>
          <a:stretch>
            <a:fillRect/>
          </a:stretch>
        </p:blipFill>
        <p:spPr bwMode="auto">
          <a:xfrm>
            <a:off x="179512" y="3789040"/>
            <a:ext cx="428396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325" name="Picture 5" descr="C:\Users\садик\Desktop\Новая папка\20180212_1052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480" y="3789040"/>
            <a:ext cx="468052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1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развитие и обогащение активного словаря;</a:t>
            </a:r>
          </a:p>
        </p:txBody>
      </p:sp>
      <p:pic>
        <p:nvPicPr>
          <p:cNvPr id="57346" name="Picture 2" descr="C:\Users\садик\Desktop\Новая папка\45 00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579378" cy="2997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347" name="Picture 3" descr="C:\Users\садик\Desktop\Новая папка\45 0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4104456" cy="2707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садик\Desktop\Новая папка\20171013_1811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464260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88640"/>
            <a:ext cx="81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развитие речи при работе над моторикой;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673895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729B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561662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729B9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302</TotalTime>
  <Words>200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Презентация PowerPoint</vt:lpstr>
      <vt:lpstr>Презентация PowerPoint</vt:lpstr>
      <vt:lpstr>ВИДЫ МУЗЫКАЛЬНОЙ ДЕЯТЕЛЬНОСТИ,  в которых происходит развитие речи</vt:lpstr>
      <vt:lpstr>МОЯ ГЛАВНАЯ ЗАДАЧА –  УЧИТЬ ДЕТЕЙ ПЕТЬ И ГОВОРИТЬ НА ПРАВИЛЬНОМ ЛИТЕРАТУРНОМ РУССКОМ ЯЗЫКЕ</vt:lpstr>
      <vt:lpstr>РАБОТА ВЕДЁТСЯ ПО СЛЕДУЮЩИМ  НАПРАВЛЕНИЯМ И КОМПОНЕНТАМ  РЕЧИ И ЯЗЫКА  в музыкальной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Наталья</cp:lastModifiedBy>
  <cp:revision>33</cp:revision>
  <dcterms:created xsi:type="dcterms:W3CDTF">2018-02-12T03:59:20Z</dcterms:created>
  <dcterms:modified xsi:type="dcterms:W3CDTF">2020-05-06T10:43:49Z</dcterms:modified>
</cp:coreProperties>
</file>