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" d="100"/>
          <a:sy n="16" d="100"/>
        </p:scale>
        <p:origin x="-4374" y="-2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429132"/>
            <a:ext cx="30718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0760" y="2786058"/>
            <a:ext cx="1169842" cy="1557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2109774" cy="9148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285728"/>
            <a:ext cx="35659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411" y="2571744"/>
            <a:ext cx="363255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109906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2571744"/>
            <a:ext cx="2387336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3786214" cy="433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252782" cy="2986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3000372"/>
            <a:ext cx="107157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285992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4" t="9734" r="7821" b="9148"/>
          <a:stretch>
            <a:fillRect/>
          </a:stretch>
        </p:blipFill>
        <p:spPr bwMode="auto">
          <a:xfrm>
            <a:off x="357158" y="64291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71600"/>
            <a:ext cx="2500330" cy="2486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3000372"/>
            <a:ext cx="107157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285992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71600"/>
            <a:ext cx="2500330" cy="2486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3000372"/>
            <a:ext cx="107157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39290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71600"/>
            <a:ext cx="2500330" cy="2486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3000372"/>
            <a:ext cx="107157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Лена</cp:lastModifiedBy>
  <cp:revision>7</cp:revision>
  <dcterms:created xsi:type="dcterms:W3CDTF">2019-05-28T05:18:15Z</dcterms:created>
  <dcterms:modified xsi:type="dcterms:W3CDTF">2020-02-14T09:18:58Z</dcterms:modified>
</cp:coreProperties>
</file>