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1" r:id="rId5"/>
    <p:sldId id="270" r:id="rId6"/>
    <p:sldId id="258" r:id="rId7"/>
    <p:sldId id="259" r:id="rId8"/>
    <p:sldId id="260" r:id="rId9"/>
    <p:sldId id="262" r:id="rId10"/>
    <p:sldId id="26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816" y="1052736"/>
            <a:ext cx="7772400" cy="792087"/>
          </a:xfrm>
        </p:spPr>
        <p:txBody>
          <a:bodyPr>
            <a:normAutofit fontScale="90000"/>
          </a:bodyPr>
          <a:lstStyle/>
          <a:p>
            <a:pPr>
              <a:lnSpc>
                <a:spcPct val="113000"/>
              </a:lnSpc>
              <a:spcBef>
                <a:spcPts val="0"/>
              </a:spcBef>
            </a:pPr>
            <a: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6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6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6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6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050" kern="1400" dirty="0">
                <a:solidFill>
                  <a:srgbClr val="000000"/>
                </a:solidFill>
                <a:latin typeface="Georgia"/>
              </a:rPr>
              <a:t> </a:t>
            </a:r>
            <a:br>
              <a:rPr lang="ru-RU" sz="1050" kern="1400" dirty="0">
                <a:solidFill>
                  <a:srgbClr val="000000"/>
                </a:solidFill>
                <a:latin typeface="Georgia"/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/>
          </a:bodyPr>
          <a:lstStyle/>
          <a:p>
            <a:endParaRPr lang="ru-RU" sz="6000" dirty="0" smtClean="0">
              <a:solidFill>
                <a:srgbClr val="FF0000"/>
              </a:solidFill>
            </a:endParaRPr>
          </a:p>
          <a:p>
            <a:endParaRPr lang="ru-RU" sz="6000" dirty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                                           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C:\Users\Asus\Desktop\Заказы 2013г\Макеты 2013г\55 Северяночка\ДС Северяночка\варианты Северяночки - копия (2).jpg"/>
          <p:cNvPicPr/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6000" y="1561346"/>
            <a:ext cx="4572000" cy="38838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86000" y="2567226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2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kern="1400" dirty="0">
                <a:solidFill>
                  <a:srgbClr val="000000"/>
                </a:solidFill>
                <a:latin typeface="Impact"/>
              </a:rPr>
              <a:t/>
            </a:r>
            <a:br>
              <a:rPr lang="ru-RU" sz="3200" kern="1400" dirty="0">
                <a:solidFill>
                  <a:srgbClr val="000000"/>
                </a:solidFill>
                <a:latin typeface="Impact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45574"/>
            <a:ext cx="48782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n w="18000">
                <a:solidFill>
                  <a:srgbClr val="0066FF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sz="1600" b="1" dirty="0">
              <a:ln w="18000">
                <a:solidFill>
                  <a:srgbClr val="0066FF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Муниципальное </a:t>
            </a:r>
            <a:r>
              <a:rPr lang="ru-RU" sz="2000" b="1" dirty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казённое дошкольное образовательное учреждение </a:t>
            </a:r>
            <a:endParaRPr lang="ru-RU" sz="2000" b="1" dirty="0" smtClean="0">
              <a:ln w="18000">
                <a:solidFill>
                  <a:srgbClr val="0066FF"/>
                </a:solidFill>
                <a:prstDash val="solid"/>
                <a:miter lim="800000"/>
              </a:ln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детский сад «</a:t>
            </a:r>
            <a:r>
              <a:rPr lang="ru-RU" sz="2000" b="1" dirty="0" err="1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Северяночка</a:t>
            </a:r>
            <a:r>
              <a:rPr lang="ru-RU" sz="2000" b="1" dirty="0" smtClean="0">
                <a:ln w="18000">
                  <a:solidFill>
                    <a:srgbClr val="0066FF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»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Георгий\Desktop\презентации\мастер класс\терем фото\теремок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72" y="9560"/>
            <a:ext cx="9141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Георгий\Desktop\презентации\мастер класс\терем фото\маск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2302291"/>
            <a:ext cx="1224136" cy="11336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Георгий\Desktop\презентации\мастер класс\терем фото\худ.слово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6778" y="3895226"/>
            <a:ext cx="1154907" cy="11333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C:\Users\Георгий\Desktop\презентации\мастер класс\терем фото\пальчики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80917" y="3998269"/>
            <a:ext cx="1008112" cy="9272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Георгий\Desktop\презентации\мастер класс\терем фото\самомассаж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87397" y="2695115"/>
            <a:ext cx="1013671" cy="1036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Георгий\Desktop\презентации\мастер класс\терем фото\стрейчинг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6132" y="4353242"/>
            <a:ext cx="1124069" cy="13507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Георгий\Desktop\презентации\мастер класс\терем фото\ком.игры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5264" y="2723128"/>
            <a:ext cx="1199419" cy="921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2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5382" y="4365104"/>
            <a:ext cx="8515473" cy="223224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2204864"/>
            <a:ext cx="2667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70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Мастер - класс 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«Использование степ-аэробики в физическом воспитании дошкольников»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149080"/>
            <a:ext cx="2952328" cy="19442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66FF"/>
                </a:solidFill>
              </a:rPr>
              <a:t>Инструктора по </a:t>
            </a:r>
            <a:r>
              <a:rPr lang="ru-RU" dirty="0" smtClean="0">
                <a:solidFill>
                  <a:srgbClr val="0066FF"/>
                </a:solidFill>
              </a:rPr>
              <a:t>   физической </a:t>
            </a:r>
            <a:r>
              <a:rPr lang="ru-RU" dirty="0">
                <a:solidFill>
                  <a:srgbClr val="0066FF"/>
                </a:solidFill>
              </a:rPr>
              <a:t>культуре </a:t>
            </a:r>
          </a:p>
          <a:p>
            <a:r>
              <a:rPr lang="ru-RU" dirty="0">
                <a:solidFill>
                  <a:srgbClr val="0066FF"/>
                </a:solidFill>
              </a:rPr>
              <a:t>Рыбак </a:t>
            </a:r>
            <a:r>
              <a:rPr lang="ru-RU" dirty="0" smtClean="0">
                <a:solidFill>
                  <a:srgbClr val="0066FF"/>
                </a:solidFill>
              </a:rPr>
              <a:t>Мария </a:t>
            </a:r>
            <a:r>
              <a:rPr lang="ru-RU" dirty="0">
                <a:solidFill>
                  <a:srgbClr val="0066FF"/>
                </a:solidFill>
              </a:rPr>
              <a:t>Владимировны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7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11560"/>
            <a:ext cx="7772400" cy="221744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Цель 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моего мастера-класса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Распространение педагогического  опыта работы с детьми дошкольного возраста в проведение степ-аэробики.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1367365" y="139172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68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124744"/>
            <a:ext cx="7772400" cy="2376264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Задачи:  - </a:t>
            </a:r>
            <a:r>
              <a:rPr lang="ru-RU" sz="2800" dirty="0">
                <a:solidFill>
                  <a:schemeClr val="tx1"/>
                </a:solidFill>
              </a:rPr>
              <a:t>Передать способы методических приёмов в овладение детьми основных шагов в степ-аэробике;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 - </a:t>
            </a:r>
            <a:r>
              <a:rPr lang="ru-RU" sz="2800" dirty="0">
                <a:solidFill>
                  <a:schemeClr val="tx1"/>
                </a:solidFill>
              </a:rPr>
              <a:t>создать атмосферу открытости, доброжелательности, сотворчества в общении.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 flipV="1">
            <a:off x="-396552" y="476672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22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Степ - аэробика, один из самых простых и эффективных стилей и направлений в большом семействе аэробики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748464" y="404664"/>
            <a:ext cx="45719" cy="72008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pic>
        <p:nvPicPr>
          <p:cNvPr id="5" name="Picture 2" descr="C:\Users\Георгий\Desktop\презентации\фото степ\20171128_17005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6840760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60535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Степ-аэробика – это ритмичные движения вверх и вниз по специальной </a:t>
            </a:r>
            <a:r>
              <a:rPr lang="ru-RU" sz="2000" dirty="0" smtClean="0"/>
              <a:t>степ-платформе. </a:t>
            </a:r>
            <a:r>
              <a:rPr lang="ru-RU" sz="2000" dirty="0"/>
              <a:t>«Степ» - в переводе с английского означает шаг. Пусть это будет ваш первый шаг на пути к красивой и тренированной </a:t>
            </a:r>
            <a:r>
              <a:rPr lang="ru-RU" sz="2000" dirty="0" smtClean="0"/>
              <a:t>фигуре.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676655" y="2276872"/>
            <a:ext cx="3822192" cy="3849608"/>
          </a:xfrm>
        </p:spPr>
        <p:txBody>
          <a:bodyPr>
            <a:normAutofit/>
          </a:bodyPr>
          <a:lstStyle/>
          <a:p>
            <a:r>
              <a:rPr lang="ru-RU" sz="2000" dirty="0"/>
              <a:t>Для работы по данной технологии не требуется приобретения дорогостоящего оборудования. Достаточно шаговой скамейки, высотой </a:t>
            </a:r>
            <a:r>
              <a:rPr lang="ru-RU" sz="2000" dirty="0" smtClean="0"/>
              <a:t>не менее 8 см и не </a:t>
            </a:r>
            <a:r>
              <a:rPr lang="ru-RU" sz="2000" dirty="0"/>
              <a:t>более </a:t>
            </a:r>
            <a:r>
              <a:rPr lang="en-US" sz="2000" dirty="0" smtClean="0"/>
              <a:t>10</a:t>
            </a:r>
            <a:r>
              <a:rPr lang="ru-RU" sz="2000" dirty="0" smtClean="0"/>
              <a:t> </a:t>
            </a:r>
            <a:r>
              <a:rPr lang="ru-RU" sz="2000" dirty="0"/>
              <a:t>см, шириной — 25 см, длиной — 40 см, обтянутой мягким дерматином, которую можно изготовить своими руками.</a:t>
            </a:r>
          </a:p>
          <a:p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2967335"/>
            <a:ext cx="206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2187" y="4077072"/>
            <a:ext cx="3132349" cy="208823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Объект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7661" y="1502640"/>
            <a:ext cx="2850701" cy="189876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3537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92696"/>
            <a:ext cx="4283968" cy="372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</a:rPr>
              <a:t>Степ, в качестве гимнастики, был изобретён в США известным фитнес - инструктором 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</a:rPr>
              <a:t>Джиной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</a:rPr>
              <a:t> Миллер. Она приспособила его для своих ежедневных тренировок после перенесённой ею травмы колена. Первым тренажёром, которым она воспользовалась для выздоровления, были ступеньки крыльца её собственного дома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2132856"/>
            <a:ext cx="3130324" cy="4433888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5963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4920" y="980728"/>
            <a:ext cx="4032448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Занятия со степ - платформой способствуют: </a:t>
            </a:r>
          </a:p>
          <a:p>
            <a:r>
              <a:rPr lang="ru-RU" sz="2000" dirty="0">
                <a:solidFill>
                  <a:schemeClr val="tx2"/>
                </a:solidFill>
              </a:rPr>
              <a:t>- формированию осанки, костно-мышечного 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корсета</a:t>
            </a:r>
            <a:r>
              <a:rPr lang="ru-RU" sz="2000" dirty="0">
                <a:solidFill>
                  <a:schemeClr val="tx2"/>
                </a:solidFill>
              </a:rPr>
              <a:t>. </a:t>
            </a:r>
          </a:p>
          <a:p>
            <a:r>
              <a:rPr lang="ru-RU" sz="2000" dirty="0">
                <a:solidFill>
                  <a:schemeClr val="tx2"/>
                </a:solidFill>
              </a:rPr>
              <a:t>- развитию координации движения. </a:t>
            </a:r>
          </a:p>
          <a:p>
            <a:r>
              <a:rPr lang="ru-RU" sz="2000" dirty="0">
                <a:solidFill>
                  <a:schemeClr val="tx2"/>
                </a:solidFill>
              </a:rPr>
              <a:t>- укреплению и развитию сердечно-сосудистой и дыхательной системы. </a:t>
            </a:r>
          </a:p>
          <a:p>
            <a:r>
              <a:rPr lang="ru-RU" sz="2000" dirty="0">
                <a:solidFill>
                  <a:schemeClr val="tx2"/>
                </a:solidFill>
              </a:rPr>
              <a:t>- формированию умения ритмически согласованно выполнять простые движения. </a:t>
            </a:r>
          </a:p>
        </p:txBody>
      </p:sp>
      <p:pic>
        <p:nvPicPr>
          <p:cNvPr id="2050" name="Picture 2" descr="C:\Users\Георгий\Desktop\презентации\фото степ\20171116_1652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212976"/>
            <a:ext cx="3913494" cy="324926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54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4572000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Занятия степ-аэробикой обязательно сопровождаются бодрой, ритмичной музыкой, которая создает у детей хорошее настроение. </a:t>
            </a:r>
            <a:endParaRPr lang="en-US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Степ-аэробикой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можно заниматься в различных вариантах:</a:t>
            </a:r>
          </a:p>
          <a:p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 в форме полных занятий оздоровительно-тренирующего характера с детьми старшего дошкольного возраста, продолжительностью 25—35 мин.;</a:t>
            </a:r>
            <a:b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 как часть занятия (продолжительность от 10 до 15 мин.);</a:t>
            </a:r>
            <a:b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 в форме утренней гимнастики, что усиливает ее оздоровительный и эмоциональный эффект;</a:t>
            </a:r>
            <a:b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 в показательных выступлениях детей на праздниках;</a:t>
            </a:r>
            <a:b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 как степ-развлечение.</a:t>
            </a:r>
          </a:p>
        </p:txBody>
      </p:sp>
      <p:pic>
        <p:nvPicPr>
          <p:cNvPr id="3" name="Picture 2" descr="C:\Users\Георгий\Desktop\презентации\фото степ\20171128_1703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7536" y="3392733"/>
            <a:ext cx="3695345" cy="29518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1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251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            </vt:lpstr>
      <vt:lpstr>Мастер - класс  «Использование степ-аэробики в физическом воспитании дошкольников»   </vt:lpstr>
      <vt:lpstr>Цель моего мастера-класса: Распространение педагогического  опыта работы с детьми дошкольного возраста в проведение степ-аэробики. </vt:lpstr>
      <vt:lpstr>Задачи:  - Передать способы методических приёмов в овладение детьми основных шагов в степ-аэробике;  - создать атмосферу открытости, доброжелательности, сотворчества в общении. </vt:lpstr>
      <vt:lpstr>Степ - аэробика, один из самых простых и эффективных стилей и направлений в большом семействе аэробики</vt:lpstr>
      <vt:lpstr>Степ-аэробика – это ритмичные движения вверх и вниз по специальной степ-платформе. «Степ» - в переводе с английского означает шаг. Пусть это будет ваш первый шаг на пути к красивой и тренированной фигуре.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дошкольного образования детей детский сад общеразвивающего вида с приоритетным осуществлением физического развития детей «Сказка»</dc:title>
  <dc:creator>1</dc:creator>
  <cp:lastModifiedBy>Лена</cp:lastModifiedBy>
  <cp:revision>39</cp:revision>
  <dcterms:created xsi:type="dcterms:W3CDTF">2013-02-07T12:45:31Z</dcterms:created>
  <dcterms:modified xsi:type="dcterms:W3CDTF">2020-02-14T14:12:54Z</dcterms:modified>
</cp:coreProperties>
</file>