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59" r:id="rId4"/>
    <p:sldId id="264" r:id="rId5"/>
    <p:sldId id="262" r:id="rId6"/>
    <p:sldId id="321" r:id="rId7"/>
    <p:sldId id="322" r:id="rId8"/>
    <p:sldId id="354" r:id="rId9"/>
    <p:sldId id="328" r:id="rId10"/>
    <p:sldId id="329" r:id="rId11"/>
    <p:sldId id="360" r:id="rId12"/>
    <p:sldId id="330" r:id="rId13"/>
    <p:sldId id="331" r:id="rId14"/>
    <p:sldId id="332" r:id="rId15"/>
    <p:sldId id="333" r:id="rId16"/>
    <p:sldId id="334" r:id="rId17"/>
    <p:sldId id="339" r:id="rId18"/>
    <p:sldId id="338" r:id="rId19"/>
    <p:sldId id="340" r:id="rId20"/>
    <p:sldId id="341" r:id="rId21"/>
    <p:sldId id="362" r:id="rId22"/>
    <p:sldId id="363" r:id="rId23"/>
    <p:sldId id="342" r:id="rId24"/>
    <p:sldId id="365" r:id="rId25"/>
    <p:sldId id="345" r:id="rId26"/>
    <p:sldId id="346" r:id="rId27"/>
    <p:sldId id="356" r:id="rId28"/>
    <p:sldId id="348" r:id="rId29"/>
    <p:sldId id="366" r:id="rId30"/>
    <p:sldId id="351" r:id="rId31"/>
    <p:sldId id="361" r:id="rId32"/>
    <p:sldId id="367" r:id="rId33"/>
    <p:sldId id="357" r:id="rId34"/>
    <p:sldId id="35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F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9" autoAdjust="0"/>
    <p:restoredTop sz="94660"/>
  </p:normalViewPr>
  <p:slideViewPr>
    <p:cSldViewPr snapToGrid="0">
      <p:cViewPr>
        <p:scale>
          <a:sx n="60" d="100"/>
          <a:sy n="60" d="100"/>
        </p:scale>
        <p:origin x="-3144" y="-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47C0-E157-46DF-A5BB-C9D2B76789EA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65E1-B214-4974-8AD5-E1B7F1907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B02A-B3A6-47F3-9BEC-0581456B144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0D5F-ED87-45A2-B2F5-EC88EE74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7670-7538-4B01-B470-A9C9232A0799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0145-509E-40BE-97F9-17D877358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422A-4E78-47E2-B2B4-FA6874D2297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7212-C51D-4FBA-86FF-2830E579D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A14E-903D-41E7-90AA-9F8EDB1431B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C9C7-4229-46D8-BB5A-0655B902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34F8-9BA2-4652-A96B-14549FB337E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69B5-5424-4A7F-A661-31EECE566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44EC-E174-432D-80F3-655E9F0BAE8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939C-0CCF-4B28-BC3E-8BA399DA6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6C8C-957D-42F1-B9D9-980E97F5F862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5581-7C1A-4485-802C-7A6E1D1E1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094D-1FC0-482A-90D9-80A6ACB2680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A5BE-29AF-4DA0-997B-D5361F1A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7F8D-C281-41D4-A5AC-0DDABE53BF8F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C747-A846-43C6-8108-9EE4846FB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A134-2426-4C65-A06D-5BB1A2971AD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95A3-9B22-4416-A992-C49006848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40FC5-8FAA-49D8-BD7F-827EA76D10D5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316E0-E416-4224-B388-12B9BEC3A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&#1051;&#1077;&#1085;&#1072;\Desktop\&#1075;&#1086;&#1074;&#1086;&#1088;&#1091;&#1085;\&#1043;&#1086;&#1083;&#1086;&#1089;%206.mp3" TargetMode="External"/><Relationship Id="rId1" Type="http://schemas.openxmlformats.org/officeDocument/2006/relationships/audio" Target="file:///C:\Users\&#1051;&#1077;&#1085;&#1072;\Desktop\&#1075;&#1086;&#1074;&#1086;&#1088;&#1091;&#1085;\&#1043;&#1086;&#1083;&#1086;&#1089;%205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6.gif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43;&#1086;&#1083;&#1086;&#1089;%207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52;&#1040;&#1056;&#1058;&#1067;&#1053;&#1054;&#1042;&#1040;%20&#1048;.&#1053;.%20&#1047;&#1040;&#1053;&#1071;&#1058;&#1048;&#1045;%20&#1050;&#1054;&#1057;&#1052;&#1048;&#1063;&#1045;&#1057;&#1050;&#1040;&#1071;\02.%20&#1087;&#1077;&#1088;&#1077;&#1074;&#1105;&#1088;&#1090;&#1099;&#1096;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SOS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52;&#1040;&#1056;&#1058;&#1067;&#1053;&#1054;&#1042;&#1040;%20&#1048;.&#1053;.%20&#1047;&#1040;&#1053;&#1071;&#1058;&#1048;&#1045;%20&#1050;&#1054;&#1057;&#1052;&#1048;&#1063;&#1045;&#1057;&#1050;&#1040;&#1071;\00.%20Kosmicheskaya-muzyka(muzofon.co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gif"/><Relationship Id="rId2" Type="http://schemas.openxmlformats.org/officeDocument/2006/relationships/audio" Target="file:///C:\Users\&#1051;&#1077;&#1085;&#1072;\Desktop\&#1075;&#1086;&#1074;&#1086;&#1088;&#1091;&#1085;\&#1043;&#1086;&#1074;&#1086;&#1088;&#1091;&#1085;%201.mp3" TargetMode="External"/><Relationship Id="rId1" Type="http://schemas.openxmlformats.org/officeDocument/2006/relationships/audio" Target="file:///C:\Users\&#1051;&#1077;&#1085;&#1072;\Desktop\&#1075;&#1086;&#1074;&#1086;&#1088;&#1091;&#1085;\&#1043;&#1086;&#1083;&#1086;&#1089;%208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24.png"/><Relationship Id="rId10" Type="http://schemas.openxmlformats.org/officeDocument/2006/relationships/image" Target="../media/image52.png"/><Relationship Id="rId4" Type="http://schemas.openxmlformats.org/officeDocument/2006/relationships/image" Target="../media/image1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43;&#1086;&#1074;&#1086;&#1088;&#1091;&#1085;%202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52;&#1040;&#1056;&#1058;&#1067;&#1053;&#1054;&#1042;&#1040;%20&#1048;.&#1053;.%20&#1047;&#1040;&#1053;&#1071;&#1058;&#1048;&#1045;%20&#1050;&#1054;&#1057;&#1052;&#1048;&#1063;&#1045;&#1057;&#1050;&#1040;&#1071;\00.%20Kosmicheskaya-muzyka(muzofon.co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75;&#1086;&#1074;&#1086;&#1088;&#1091;&#1085;\SOS.mp3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5;&#1086;&#1074;&#1086;&#1088;&#1091;&#1085;\9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5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5;&#1086;&#1074;&#1086;&#1088;&#1091;&#1085;\&#1043;&#1086;&#1083;&#1086;&#1089;%204%20&#1088;&#1072;&#1082;&#1077;&#1090;&#1072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52;&#1040;&#1056;&#1058;&#1067;&#1053;&#1054;&#1042;&#1040;%20&#1048;.&#1053;.%20&#1047;&#1040;&#1053;&#1071;&#1058;&#1048;&#1045;%20&#1050;&#1054;&#1057;&#1052;&#1048;&#1063;&#1045;&#1057;&#1050;&#1040;&#1071;\00.%20Kosmicheskaya-muzyka(muzofon.co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2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Users\&#1051;&#1077;&#1085;&#1072;\Desktop\&#1075;&#1086;&#1074;&#1086;&#1088;&#1091;&#1085;\&#1043;&#1086;&#1083;&#1086;&#1089;%202.mp3" TargetMode="External"/><Relationship Id="rId1" Type="http://schemas.openxmlformats.org/officeDocument/2006/relationships/audio" Target="file:///C:\Users\&#1051;&#1077;&#1085;&#1072;\Desktop\&#1075;&#1086;&#1074;&#1086;&#1088;&#1091;&#1085;\&#1043;&#1086;&#1083;&#1086;&#1089;%201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5;&#1086;&#1074;&#1086;&#1088;&#1091;&#1085;\&#1052;&#1040;&#1056;&#1058;&#1067;&#1053;&#1054;&#1042;&#1040;%20&#1048;.&#1053;.%20&#1047;&#1040;&#1053;&#1071;&#1058;&#1048;&#1045;%20&#1050;&#1054;&#1057;&#1052;&#1048;&#1063;&#1045;&#1057;&#1050;&#1040;&#1071;\01.%20&#1050;&#1091;&#1082;&#1091;&#1090;&#1080;&#1082;&#1080;%20-%20&#1050;&#1086;&#1089;&#1084;&#1086;&#1089;%20(&#1089;%20&#1041;&#1077;&#1083;&#1082;&#1086;&#1081;%20&#1080;%20&#1057;&#1090;&#1088;&#1077;&#1083;&#1082;&#1086;&#1081;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5;&#1086;&#1074;&#1086;&#1088;&#1091;&#1085;\&#1043;&#1086;&#1083;&#1086;&#1089;%203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5;&#1086;&#1074;&#1086;&#1088;&#1091;&#1085;\&#1043;&#1086;&#1083;&#1086;&#1089;%204%20&#1088;&#1072;&#1082;&#1077;&#1090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75;&#1086;&#1074;&#1086;&#1088;&#1091;&#1085;\&#1052;&#1040;&#1056;&#1058;&#1067;&#1053;&#1054;&#1042;&#1040;%20&#1048;.&#1053;.%20&#1047;&#1040;&#1053;&#1071;&#1058;&#1048;&#1045;%20&#1050;&#1054;&#1057;&#1052;&#1048;&#1063;&#1045;&#1057;&#1050;&#1040;&#1071;\00.%20Kosmicheskaya-muzyka(muzofon.com)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88" y="33338"/>
            <a:ext cx="88741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Муниципальное  казенное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детский сад «Северяночка»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572000" y="52847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Воспитатель 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Мартынова Ирина Николаевна, 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Высшая квалификационной категории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467100" y="6210300"/>
            <a:ext cx="170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Monotype Corsiva"/>
              </a:rPr>
              <a:t>с.Гыда</a:t>
            </a:r>
          </a:p>
          <a:p>
            <a:pPr algn="ctr"/>
            <a:r>
              <a:rPr lang="ru-RU">
                <a:latin typeface="Monotype Corsiva"/>
              </a:rPr>
              <a:t>2019 г.</a:t>
            </a:r>
          </a:p>
        </p:txBody>
      </p:sp>
      <p:pic>
        <p:nvPicPr>
          <p:cNvPr id="13317" name="Рисунок 8" descr="C:\Users\Asus\Desktop\Заказы 2013г\Макеты 2013г\55 Северяночка\ДС Северяночка\варианты Северяночки - копия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1" t="34537" r="70087" b="27440"/>
          <a:stretch>
            <a:fillRect/>
          </a:stretch>
        </p:blipFill>
        <p:spPr bwMode="auto">
          <a:xfrm>
            <a:off x="2413000" y="1028700"/>
            <a:ext cx="4089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3" descr="F:\космос\0ea8e860c0ba880b20f20689d2c016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175" y="3009900"/>
            <a:ext cx="1819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F:\космос\0ea8e860c0ba880b20f20689d2c016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-100013"/>
            <a:ext cx="1819275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F:\космос\0ea8e860c0ba880b20f20689d2c016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-98425"/>
            <a:ext cx="1819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F:\космос\0ea8e860c0ba880b20f20689d2c016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-131763"/>
            <a:ext cx="1819275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5892E-6 L 4.72222E-6 -0.458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486 L 0.37223 -0.0025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L -0.76007 -0.0076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0277 L -0.0276 0.4827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sp>
        <p:nvSpPr>
          <p:cNvPr id="1026" name="AutoShape 2" descr="https://im0-tub-ru.yandex.net/i?id=6fd264f59c7eb7e16e8d80fa512544c5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4651" y="4897437"/>
            <a:ext cx="1570046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4" y="523875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163" y="4886325"/>
            <a:ext cx="169083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8672" y="838200"/>
            <a:ext cx="1682378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703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2425" y="5243513"/>
            <a:ext cx="159226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975" y="5226050"/>
            <a:ext cx="12922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F:\космос\meteor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31900" y="1141413"/>
            <a:ext cx="14398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F:\космос\57597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866171">
            <a:off x="9120982" y="4380706"/>
            <a:ext cx="15573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F:\космос\59b3c697800d215e663fbfe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449689">
            <a:off x="5827713" y="958850"/>
            <a:ext cx="3495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3123 L 0.49705 0.235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557E-6 L -0.43438 -0.3055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416" y="1"/>
            <a:ext cx="9239416" cy="6857999"/>
          </a:xfrm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l="54714" t="18381" r="11764" b="4838"/>
          <a:stretch>
            <a:fillRect/>
          </a:stretch>
        </p:blipFill>
        <p:spPr bwMode="auto">
          <a:xfrm>
            <a:off x="1019175" y="0"/>
            <a:ext cx="6896100" cy="68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541318" y="1279103"/>
            <a:ext cx="62369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3551890" y="1252675"/>
            <a:ext cx="5285" cy="12791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401831" y="1263246"/>
            <a:ext cx="15859" cy="13108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3540127" y="2501626"/>
            <a:ext cx="635457" cy="37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808860" y="2542349"/>
            <a:ext cx="608828" cy="765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159727" y="2468351"/>
            <a:ext cx="5286" cy="66069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2912338" y="3119669"/>
            <a:ext cx="1282470" cy="40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2954623" y="3118475"/>
            <a:ext cx="5285" cy="6448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2954622" y="3726312"/>
            <a:ext cx="591982" cy="52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793993" y="3123762"/>
            <a:ext cx="1263246" cy="52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30359" y="2509361"/>
            <a:ext cx="0" cy="6048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020240" y="3155473"/>
            <a:ext cx="5286" cy="6078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793992" y="5592113"/>
            <a:ext cx="634267" cy="528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410614" y="3763311"/>
            <a:ext cx="12359" cy="18582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182422" y="4413434"/>
            <a:ext cx="611571" cy="19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5390948" y="3756457"/>
            <a:ext cx="666291" cy="156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793996" y="4371149"/>
            <a:ext cx="10568" cy="12473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3530747" y="5592111"/>
            <a:ext cx="658199" cy="51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175584" y="4376435"/>
            <a:ext cx="10570" cy="12526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3523534" y="3692489"/>
            <a:ext cx="17784" cy="19366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4149156" y="1278222"/>
            <a:ext cx="1304649" cy="8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 descr="F:\космос\90057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3" y="2738438"/>
            <a:ext cx="29241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F:\космос\danci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0435" y="2535785"/>
            <a:ext cx="29781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7401" y="1938113"/>
            <a:ext cx="1931605" cy="341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олос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450112" y="2766237"/>
            <a:ext cx="304800" cy="304800"/>
          </a:xfrm>
          <a:prstGeom prst="rect">
            <a:avLst/>
          </a:prstGeom>
        </p:spPr>
      </p:pic>
      <p:pic>
        <p:nvPicPr>
          <p:cNvPr id="11" name="Голос 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9374373" y="326596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31 -0.20024 L 0.13715 -0.20024 C 0.07552 -0.20024 -1.38889E-6 -0.14514 -1.38889E-6 -0.10024 L -1.38889E-6 4.44444E-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65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36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5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F:\космос\пришелец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737" y="2359846"/>
            <a:ext cx="181768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DB"/>
              </a:clrFrom>
              <a:clrTo>
                <a:srgbClr val="F5F5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1368" y="2221515"/>
            <a:ext cx="26257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7859" y="1536481"/>
            <a:ext cx="2089259" cy="36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F:\космос\9005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674" y="2589582"/>
            <a:ext cx="29241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432" y="1576553"/>
            <a:ext cx="2112919" cy="37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космос\danci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5688" y="2667776"/>
            <a:ext cx="29781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Голос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353107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47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AutoShape 2" descr="https://w-dog.ru/wallpapers/3/3/552096434173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Monotype Corsiva"/>
            </a:endParaRPr>
          </a:p>
        </p:txBody>
      </p:sp>
      <p:pic>
        <p:nvPicPr>
          <p:cNvPr id="8" name="Picture 2" descr="F:\космос\5759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9118" y="2632841"/>
            <a:ext cx="3316075" cy="38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3021 -1.1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20285">
            <a:off x="-3144357" y="5590806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2. перевёрт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406270" y="2564219"/>
            <a:ext cx="304800" cy="304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3435" y="354273"/>
            <a:ext cx="3326524" cy="333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9059 -0.7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" y="-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854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0"/>
            <a:ext cx="9318626" cy="6858000"/>
          </a:xfr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712" y="551465"/>
            <a:ext cx="5991389" cy="600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281414"/>
            <a:ext cx="1096556" cy="193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:\космос\IMG_20190116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7272" y="1977259"/>
            <a:ext cx="2816225" cy="32797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F:\космос\IMG_20190116_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7163" y="1993134"/>
            <a:ext cx="2816225" cy="3279775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50" y="1162051"/>
            <a:ext cx="8153399" cy="1562100"/>
          </a:xfrm>
          <a:ln w="38100">
            <a:solidFill>
              <a:schemeClr val="bg1"/>
            </a:solidFill>
          </a:ln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«Приключения </a:t>
            </a:r>
            <a:r>
              <a:rPr lang="ru-RU" b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Иноплоши»</a:t>
            </a:r>
            <a:endParaRPr lang="ru-RU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88" y="33338"/>
            <a:ext cx="88741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Муниципальное  казенное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детский сад «Северяночка»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4572000" y="52847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Воспитатель 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Мартынова Ирина Николаевна, 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Высшая квалификационной категории</a:t>
            </a:r>
          </a:p>
        </p:txBody>
      </p:sp>
      <p:sp>
        <p:nvSpPr>
          <p:cNvPr id="14341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467100" y="6210300"/>
            <a:ext cx="170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Monotype Corsiva"/>
              </a:rPr>
              <a:t>с.Гыда</a:t>
            </a:r>
          </a:p>
          <a:p>
            <a:pPr algn="ctr"/>
            <a:r>
              <a:rPr lang="ru-RU">
                <a:latin typeface="Monotype Corsiva"/>
              </a:rPr>
              <a:t>2019 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1"/>
            <a:ext cx="9318626" cy="6857999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1076" y="3207833"/>
            <a:ext cx="4934607" cy="49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космос\575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0304" y="1706134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0.1632 L 0.45729 -0.91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20285">
            <a:off x="-3144357" y="5590806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559158" y="155815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1.65938 -1.443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" y="-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329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9610" b="49838"/>
          <a:stretch>
            <a:fillRect/>
          </a:stretch>
        </p:blipFill>
        <p:spPr bwMode="auto">
          <a:xfrm>
            <a:off x="4776952" y="838146"/>
            <a:ext cx="2879780" cy="28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50345" r="50482"/>
          <a:stretch>
            <a:fillRect/>
          </a:stretch>
        </p:blipFill>
        <p:spPr bwMode="auto">
          <a:xfrm>
            <a:off x="1946620" y="3683632"/>
            <a:ext cx="2829965" cy="2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9448" t="49241"/>
          <a:stretch>
            <a:fillRect/>
          </a:stretch>
        </p:blipFill>
        <p:spPr bwMode="auto">
          <a:xfrm>
            <a:off x="4749585" y="3627557"/>
            <a:ext cx="2889031" cy="29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8367" b="50022"/>
          <a:stretch>
            <a:fillRect/>
          </a:stretch>
        </p:blipFill>
        <p:spPr bwMode="auto">
          <a:xfrm>
            <a:off x="1952243" y="848657"/>
            <a:ext cx="2950833" cy="285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53386 -0.559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2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0.53837 -0.601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65173 0.627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70521 0.751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270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20285">
            <a:off x="-3144357" y="5590806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0. Kosmichesk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06456" y="30243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1.65938 -1.4439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" y="-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6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20285">
            <a:off x="-2566278" y="5993743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538" y="319088"/>
            <a:ext cx="4405312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6 -0.10348 L 0.86632 -0.8092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36868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44600"/>
            <a:ext cx="71247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:\космос\90057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1304" y="1416105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 descr="F:\космос\0_afe3c_8b5f6460_ori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8179" y="3016468"/>
            <a:ext cx="2676197" cy="26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5806" y="65357"/>
            <a:ext cx="1671145" cy="29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Голос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9527628" y="2977055"/>
            <a:ext cx="304800" cy="304800"/>
          </a:xfrm>
          <a:prstGeom prst="rect">
            <a:avLst/>
          </a:prstGeom>
        </p:spPr>
      </p:pic>
      <p:pic>
        <p:nvPicPr>
          <p:cNvPr id="14" name="Говорун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-861848" y="30085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19 -0.33102 L -0.10868 -0.33102 C -0.0599 -0.33102 1.66667E-6 -0.23982 1.66667E-6 -0.16551 L 1.66667E-6 3.33333E-6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8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88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20717" y="0"/>
            <a:ext cx="9364717" cy="6941439"/>
          </a:xfrm>
        </p:spPr>
      </p:pic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449" y="3566291"/>
            <a:ext cx="717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554" y="1513490"/>
            <a:ext cx="717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7575" y="1535824"/>
            <a:ext cx="717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 descr="F:\космос\0_1020fc_be6870ee_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3281" y="3046085"/>
            <a:ext cx="11064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54" y="3540672"/>
            <a:ext cx="717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64979" y="1434004"/>
            <a:ext cx="1619250" cy="3477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   </a:t>
            </a:r>
            <a:r>
              <a:rPr lang="ru-RU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1797" y="2608536"/>
            <a:ext cx="9906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25856" y="1937978"/>
            <a:ext cx="1154483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71484" y="1906021"/>
            <a:ext cx="1306769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39940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44600"/>
            <a:ext cx="71247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1" y="1040522"/>
            <a:ext cx="1622816" cy="286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 descr="F:\космос\0_afe3c_8b5f6460_or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0380" y="2192720"/>
            <a:ext cx="3651689" cy="36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оворун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811407" y="31031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748"/>
                            </p:stCondLst>
                            <p:childTnLst>
                              <p:par>
                                <p:cTn id="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175 C 5E-6 -0.25324 0.23785 -0.34931 0.43178 -0.34931 L 0.86355 -0.34931 " pathEditMode="relative" rAng="0" ptsTypes="FfFF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20285">
            <a:off x="-3144357" y="5590806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0. Kosmichesk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06456" y="30243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1.65938 -1.4439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" y="-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6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50" y="1162051"/>
            <a:ext cx="8153399" cy="1562100"/>
          </a:xfrm>
          <a:ln w="38100">
            <a:solidFill>
              <a:schemeClr val="bg1"/>
            </a:solidFill>
          </a:ln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«Приключения </a:t>
            </a:r>
            <a:r>
              <a:rPr lang="ru-RU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Иноплоши</a:t>
            </a: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»</a:t>
            </a:r>
            <a:endParaRPr lang="ru-RU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88" y="33338"/>
            <a:ext cx="88741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Муниципальное  казенное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детский сад «Северяночка»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4572000" y="52847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Воспитатель 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Мартынова Ирина Николаевна, 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Monotype Corsiva"/>
              </a:rPr>
              <a:t>Высшая квалификационной категории</a:t>
            </a:r>
          </a:p>
        </p:txBody>
      </p:sp>
      <p:sp>
        <p:nvSpPr>
          <p:cNvPr id="14341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467100" y="6210300"/>
            <a:ext cx="170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Monotype Corsiva"/>
              </a:rPr>
              <a:t>с.Гыда</a:t>
            </a:r>
          </a:p>
          <a:p>
            <a:pPr algn="ctr"/>
            <a:r>
              <a:rPr lang="ru-RU">
                <a:latin typeface="Monotype Corsiva"/>
              </a:rPr>
              <a:t>2019 г.</a:t>
            </a:r>
          </a:p>
        </p:txBody>
      </p:sp>
      <p:pic>
        <p:nvPicPr>
          <p:cNvPr id="7" name="S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4050" y="32194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Объект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954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 descr="F:\космос\1557f751695432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2418">
            <a:off x="1606550" y="896938"/>
            <a:ext cx="660400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космос\90057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98450"/>
            <a:ext cx="2782887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6545" y="441101"/>
            <a:ext cx="1687731" cy="29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54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F:\космос\1557f75169543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2418">
            <a:off x="1319487" y="1409735"/>
            <a:ext cx="66040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космос\rocket_fly_lg_wht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7258" flipH="1">
            <a:off x="2197100" y="2346325"/>
            <a:ext cx="2898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33475" y="219075"/>
            <a:ext cx="7029450" cy="637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0300" y="762000"/>
            <a:ext cx="47625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899" y="228599"/>
            <a:ext cx="70389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5100" y="1066800"/>
            <a:ext cx="47625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1219200"/>
            <a:ext cx="47625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4023" y="224135"/>
            <a:ext cx="705985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8750" y="228599"/>
            <a:ext cx="70541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6348" y="224134"/>
            <a:ext cx="705610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9225" y="214609"/>
            <a:ext cx="70541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4424" y="219075"/>
            <a:ext cx="703897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23950" y="219075"/>
            <a:ext cx="705802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4425" y="209549"/>
            <a:ext cx="70485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3000" y="224134"/>
            <a:ext cx="701992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23950" y="219075"/>
            <a:ext cx="70389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pic>
        <p:nvPicPr>
          <p:cNvPr id="21" name="Голос 4 рак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401175" y="32194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7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11018 L 0.05834 -0.85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20285">
            <a:off x="-3144357" y="5590806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0. Kosmichesk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06456" y="30243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1.65938 -1.443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" y="-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6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 descr="http://www.anypics.ru/download.php?file=201210/640x480/anypics.ru-15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549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9" descr="http://www.anypics.ru/download.php?file=201210/640x480/anypics.ru-15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1858" y="1981200"/>
            <a:ext cx="8100294" cy="411480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32395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ВНИМАНИЕ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http://www.anypics.ru/download.php?file=201210/640x480/anypics.ru-15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F:\космос\0_1020fc_be6870ee_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3" y="2027238"/>
            <a:ext cx="11064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F:\космос\90057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888" y="1600200"/>
            <a:ext cx="21748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олос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419100" y="2247900"/>
            <a:ext cx="304800" cy="304800"/>
          </a:xfrm>
          <a:prstGeom prst="rect">
            <a:avLst/>
          </a:prstGeom>
        </p:spPr>
      </p:pic>
      <p:pic>
        <p:nvPicPr>
          <p:cNvPr id="12" name="Голос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4191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0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083" r="22317"/>
          <a:stretch>
            <a:fillRect/>
          </a:stretch>
        </p:blipFill>
        <p:spPr bwMode="auto">
          <a:xfrm>
            <a:off x="4324350" y="0"/>
            <a:ext cx="481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http://www.anypics.ru/download.php?file=201210/640x480/anypics.ru-15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F:\космос\9005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1579563"/>
            <a:ext cx="21193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8088" y="1676400"/>
            <a:ext cx="1549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1. Кукутики - Космос (с Белкой и Стрелко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304800" y="37242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http://www.anypics.ru/download.php?file=201210/640x480/anypics.ru-15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космос\9005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763" y="1470025"/>
            <a:ext cx="17795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275" y="1109663"/>
            <a:ext cx="18192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5288340"/>
            <a:ext cx="99060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149" y="5288340"/>
            <a:ext cx="95250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62100" y="5288340"/>
            <a:ext cx="10096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00300" y="5288340"/>
            <a:ext cx="914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7550" y="5288340"/>
            <a:ext cx="914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288340"/>
            <a:ext cx="914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0" y="5288340"/>
            <a:ext cx="914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48350" y="5288340"/>
            <a:ext cx="914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24650" y="5288340"/>
            <a:ext cx="914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67600" y="5288340"/>
            <a:ext cx="14097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pic>
        <p:nvPicPr>
          <p:cNvPr id="20" name="Голос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304800" y="2981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333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http://www.anypics.ru/download.php?file=201210/640x480/anypics.ru-15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космос\rocket_fly_lg_wht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7258" flipH="1">
            <a:off x="2197100" y="2346325"/>
            <a:ext cx="2898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33475" y="219075"/>
            <a:ext cx="7029450" cy="637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0300" y="762000"/>
            <a:ext cx="47625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899" y="228599"/>
            <a:ext cx="70389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5100" y="1066800"/>
            <a:ext cx="47625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1219200"/>
            <a:ext cx="47625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4023" y="224135"/>
            <a:ext cx="705985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8750" y="228599"/>
            <a:ext cx="70541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6348" y="224134"/>
            <a:ext cx="705610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9225" y="214609"/>
            <a:ext cx="70541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4424" y="219075"/>
            <a:ext cx="703897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23950" y="219075"/>
            <a:ext cx="705802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4425" y="209549"/>
            <a:ext cx="70485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3000" y="224134"/>
            <a:ext cx="701992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23950" y="219075"/>
            <a:ext cx="70389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pic>
        <p:nvPicPr>
          <p:cNvPr id="21" name="Голос 4 рак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401175" y="32194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7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11018 L 0.05834 -0.85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0013" y="0"/>
            <a:ext cx="9318626" cy="7697788"/>
          </a:xfrm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2354263"/>
            <a:ext cx="3254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1988" y="2144713"/>
            <a:ext cx="5699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5063" y="2074863"/>
            <a:ext cx="8874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5638" y="2176463"/>
            <a:ext cx="4572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9"/>
          <p:cNvPicPr>
            <a:picLocks noChangeAspect="1"/>
          </p:cNvPicPr>
          <p:nvPr/>
        </p:nvPicPr>
        <p:blipFill>
          <a:blip r:embed="rId8" cstate="print"/>
          <a:srcRect l="38203"/>
          <a:stretch>
            <a:fillRect/>
          </a:stretch>
        </p:blipFill>
        <p:spPr bwMode="auto">
          <a:xfrm rot="-769465">
            <a:off x="3652838" y="1589088"/>
            <a:ext cx="11636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2588" y="1931988"/>
            <a:ext cx="20081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8063" y="2074863"/>
            <a:ext cx="5238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1938" y="1897063"/>
            <a:ext cx="1003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:\космос\57597.gif"/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01775">
            <a:off x="666751" y="3232150"/>
            <a:ext cx="284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00. Kosmichesk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-447675" y="3771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65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</TotalTime>
  <Words>113</Words>
  <Application>Microsoft Office PowerPoint</Application>
  <PresentationFormat>Экран (4:3)</PresentationFormat>
  <Paragraphs>58</Paragraphs>
  <Slides>34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«Приключения Иноплоши»</vt:lpstr>
      <vt:lpstr>«Приключения Иноплоши»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Лена</cp:lastModifiedBy>
  <cp:revision>177</cp:revision>
  <dcterms:created xsi:type="dcterms:W3CDTF">2015-09-21T14:39:36Z</dcterms:created>
  <dcterms:modified xsi:type="dcterms:W3CDTF">2019-02-25T03:03:59Z</dcterms:modified>
</cp:coreProperties>
</file>