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2" r:id="rId2"/>
    <p:sldId id="263" r:id="rId3"/>
    <p:sldId id="258" r:id="rId4"/>
    <p:sldId id="264" r:id="rId5"/>
    <p:sldId id="297" r:id="rId6"/>
    <p:sldId id="259" r:id="rId7"/>
    <p:sldId id="260" r:id="rId8"/>
    <p:sldId id="290" r:id="rId9"/>
    <p:sldId id="289" r:id="rId10"/>
    <p:sldId id="291" r:id="rId11"/>
    <p:sldId id="298" r:id="rId12"/>
    <p:sldId id="266" r:id="rId13"/>
    <p:sldId id="267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C9D6"/>
    <a:srgbClr val="7B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7C951F-4989-4331-BA19-FA7AD4CA6A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786050" y="142853"/>
            <a:ext cx="6215106" cy="1143007"/>
          </a:xfrm>
        </p:spPr>
        <p:txBody>
          <a:bodyPr/>
          <a:lstStyle/>
          <a:p>
            <a:pPr algn="ctr" eaLnBrk="1" hangingPunct="1"/>
            <a:r>
              <a:rPr lang="ru-RU" sz="1200" dirty="0" smtClean="0"/>
              <a:t>МУНИЦИПАЛЬНОЕ ОБРАЗОВАНИЕ ТАЗОВСКИЙ РАЙОН</a:t>
            </a:r>
            <a:br>
              <a:rPr lang="ru-RU" sz="1200" dirty="0" smtClean="0"/>
            </a:br>
            <a:r>
              <a:rPr lang="ru-RU" sz="1200" dirty="0" smtClean="0"/>
              <a:t>МУНИЦИПАЛЬНОЕ  КАЗЕННОЕ ДОШКОЛЬНОЕ УЧРЕЖДЕНИЕ ДЕТСКИЙ САД «СЕВЕРЯНОЧКА»</a:t>
            </a:r>
            <a:br>
              <a:rPr lang="ru-RU" sz="1200" dirty="0" smtClean="0"/>
            </a:br>
            <a:endParaRPr lang="ru-RU" sz="12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205038"/>
            <a:ext cx="6072230" cy="2879725"/>
          </a:xfrm>
        </p:spPr>
        <p:txBody>
          <a:bodyPr/>
          <a:lstStyle/>
          <a:p>
            <a:pPr algn="l" eaLnBrk="1" hangingPunct="1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Мастер – класс  «Формирование элементарных математических представлений  старшего дошкольного возраста через использование развивающих игр»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643042" y="5465763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/>
              <a:t>Подготовила: воспитатель </a:t>
            </a:r>
            <a:endParaRPr lang="ru-RU" dirty="0" smtClean="0"/>
          </a:p>
          <a:p>
            <a:pPr algn="r"/>
            <a:r>
              <a:rPr lang="ru-RU" dirty="0" smtClean="0"/>
              <a:t>Мартынова </a:t>
            </a:r>
            <a:endParaRPr lang="ru-RU" dirty="0"/>
          </a:p>
          <a:p>
            <a:pPr algn="r"/>
            <a:r>
              <a:rPr lang="ru-RU" dirty="0"/>
              <a:t>Ирина Николаевна</a:t>
            </a:r>
          </a:p>
          <a:p>
            <a:pPr algn="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Palochki-Kyuizenera-90080_1-75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453084" cy="5453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дмин\Desktop\картинки2020\7841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71810"/>
            <a:ext cx="3448074" cy="3357562"/>
          </a:xfrm>
          <a:prstGeom prst="rect">
            <a:avLst/>
          </a:prstGeom>
          <a:noFill/>
        </p:spPr>
      </p:pic>
      <p:pic>
        <p:nvPicPr>
          <p:cNvPr id="3076" name="Picture 4" descr="C:\Users\админ\Desktop\картинки2020\134a8e7c3eb6d1ba02237eafcbd78e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  <a:p>
            <a:endParaRPr lang="ru-RU" sz="2800"/>
          </a:p>
        </p:txBody>
      </p:sp>
      <p:pic>
        <p:nvPicPr>
          <p:cNvPr id="4100" name="Picture 4" descr="5_ФИОЛЕ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52"/>
            <a:ext cx="8507374" cy="6478292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ram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043626" cy="10715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6600"/>
                </a:solidFill>
                <a:latin typeface="Comic Sans MS" pitchFamily="66" charset="0"/>
              </a:rPr>
              <a:t>Ворон Метр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1" descr="6_ВОРОН М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28926" y="1928802"/>
            <a:ext cx="3876675" cy="40322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BF97433C7BB-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785794"/>
            <a:ext cx="7979902" cy="6072206"/>
          </a:xfrm>
          <a:noFill/>
          <a:ln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2643174" y="285728"/>
            <a:ext cx="3286148" cy="85725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Мама</a:t>
            </a:r>
            <a:endParaRPr lang="ru-RU" dirty="0"/>
          </a:p>
        </p:txBody>
      </p:sp>
      <p:pic>
        <p:nvPicPr>
          <p:cNvPr id="6151" name="Picture 7" descr="0009-009-Trapetsi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42" y="1571612"/>
            <a:ext cx="4967288" cy="3929062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3000364" y="214290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BF97433C7BB-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4813"/>
            <a:ext cx="8893175" cy="6453187"/>
          </a:xfrm>
          <a:noFill/>
          <a:ln/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660066"/>
                </a:solidFill>
                <a:latin typeface="Comic Sans MS" pitchFamily="66" charset="0"/>
              </a:rPr>
              <a:t>Папа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476375" y="2205038"/>
            <a:ext cx="4464050" cy="2016125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00338" y="1484313"/>
            <a:ext cx="3673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Antique Olive" pitchFamily="34" charset="0"/>
              </a:rPr>
              <a:t>Прямоугольник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BF97433C7BB-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6600FF"/>
            </a:solidFill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5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Сынишка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63713" y="2349500"/>
            <a:ext cx="2016125" cy="201612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CC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68538" y="1412875"/>
            <a:ext cx="4319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ndale Mono" pitchFamily="49" charset="0"/>
              </a:rPr>
              <a:t>Квадрат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BF97433C7BB-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0"/>
            <a:ext cx="9144000" cy="6858000"/>
          </a:xfrm>
          <a:solidFill>
            <a:srgbClr val="00CC00"/>
          </a:solidFill>
          <a:ln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5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Дедушка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555875" y="155733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627313" y="1341438"/>
            <a:ext cx="3673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Albertus Extra Bold" pitchFamily="34" charset="0"/>
              </a:rPr>
              <a:t>Четырехугольник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285992"/>
            <a:ext cx="3286148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0001_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400"/>
            <a:ext cx="9144000" cy="6832600"/>
          </a:xfrm>
          <a:noFill/>
          <a:ln/>
        </p:spPr>
      </p:pic>
      <p:pic>
        <p:nvPicPr>
          <p:cNvPr id="17412" name="Picture 4" descr="7_ДОМ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403350" y="260350"/>
            <a:ext cx="6408738" cy="6275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3559" name="Picture 7" descr="8_КОНФЕ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187450" y="257175"/>
            <a:ext cx="6480175" cy="628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358775" y="1123950"/>
            <a:ext cx="8426450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5">
                <a:fgClr>
                  <a:srgbClr val="FF0000"/>
                </a:fgClr>
                <a:bgClr>
                  <a:srgbClr val="FFFF99"/>
                </a:bgClr>
              </a:pattFill>
              <a:effectLst>
                <a:outerShdw dist="53882" dir="2700000" algn="ctr" rotWithShape="0">
                  <a:srgbClr val="969696"/>
                </a:outerShdw>
              </a:effectLst>
              <a:latin typeface="Impact"/>
            </a:endParaRPr>
          </a:p>
        </p:txBody>
      </p:sp>
      <p:sp>
        <p:nvSpPr>
          <p:cNvPr id="5123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Содержимое 11"/>
          <p:cNvSpPr>
            <a:spLocks noGrp="1"/>
          </p:cNvSpPr>
          <p:nvPr>
            <p:ph idx="1"/>
          </p:nvPr>
        </p:nvSpPr>
        <p:spPr>
          <a:xfrm>
            <a:off x="250825" y="476250"/>
            <a:ext cx="7893075" cy="43830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Повысить уровень знаний педагогов по методике формирования элементарных математических представлений.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rgbClr val="7B1F6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мышления, воображение, умственные способности; находить объект по заданным свойствам, развитие творческих и комбинаторных способностей, освоение классифицировать множества по двум-трём </a:t>
            </a:r>
            <a:r>
              <a:rPr lang="ru-RU" sz="2400" u="sng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свойствам</a:t>
            </a:r>
            <a:r>
              <a:rPr lang="ru-RU" sz="2400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: цвет и форма, размер и форма;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7B1F67"/>
                </a:solidFill>
                <a:latin typeface="Times New Roman" pitchFamily="18" charset="0"/>
                <a:cs typeface="Times New Roman" pitchFamily="18" charset="0"/>
              </a:rPr>
              <a:t>закреплять знания геометрических фигур; умение ориентироваться на плоскости, анализировать, творчески мыслить.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32" name="Picture 8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6633" name="Picture 9" descr="9_ЛЕТУ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331913" y="260350"/>
            <a:ext cx="6408737" cy="615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9703" name="Picture 7" descr="10_КОНВЕР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187450" y="260350"/>
            <a:ext cx="6796088" cy="6246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2775" name="Picture 7" descr="11_СЕМАФ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116013" y="220663"/>
            <a:ext cx="6696075" cy="639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5847" name="Picture 7" descr="12_МЫШ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331913" y="333375"/>
            <a:ext cx="6624637" cy="624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8919" name="Picture 7" descr="13_ЕЖ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331913" y="188913"/>
            <a:ext cx="6769100" cy="6373812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9943" name="Picture 7" descr="14_ЗВЕЗДО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258888" y="260350"/>
            <a:ext cx="6697662" cy="628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3015" name="Picture 7" descr="15_БАШМАЧЕ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403350" y="260350"/>
            <a:ext cx="6264275" cy="614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4039" name="Picture 7" descr="16_ЛОДО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331913" y="260350"/>
            <a:ext cx="6553200" cy="616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5063" name="Picture 7" descr="17_РЫБ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403350" y="188913"/>
            <a:ext cx="6337300" cy="618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6091" name="Picture 11" descr="18_САМОЛЕТ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331913" y="260350"/>
            <a:ext cx="6335712" cy="609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214422"/>
            <a:ext cx="5857916" cy="48577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571736" y="1357298"/>
            <a:ext cx="457200" cy="4572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14810" y="3429000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571604" y="3357562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643174" y="5429264"/>
            <a:ext cx="457200" cy="4572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572132" y="5429264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500826" y="3357562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500694" y="1357298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71684" name="Picture 4" descr="19_ПТИ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331913" y="260350"/>
            <a:ext cx="6480175" cy="6300788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70660" name="Picture 4" descr="20_МАЛЕНЬКИЙ ДОМ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403350" y="476250"/>
            <a:ext cx="6481763" cy="6034088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9636" name="Picture 4" descr="21_КОТЕН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116013" y="260350"/>
            <a:ext cx="6626225" cy="605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7588" name="Picture 4" descr="23_ЧЕРЕПАХ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476375" y="260350"/>
            <a:ext cx="6335713" cy="626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8612" name="Picture 4" descr="22_КРА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547813" y="260350"/>
            <a:ext cx="6021387" cy="633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9" name="Picture 3" descr="slide0001_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5540" name="Picture 4" descr="Image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0"/>
          </a:blip>
          <a:srcRect/>
          <a:stretch>
            <a:fillRect/>
          </a:stretch>
        </p:blipFill>
        <p:spPr>
          <a:xfrm>
            <a:off x="1331913" y="404813"/>
            <a:ext cx="6480175" cy="578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картинки2020\lbd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85860"/>
            <a:ext cx="4572005" cy="3429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New\Desktop\i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3786190"/>
            <a:ext cx="4143404" cy="260677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1200 (13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7" y="857232"/>
            <a:ext cx="7239051" cy="5429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20040"/>
            <a:ext cx="6484834" cy="751506"/>
          </a:xfrm>
        </p:spPr>
        <p:txBody>
          <a:bodyPr/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«Засели жильцов»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картинки2020\hello_html_5f46af1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5214974" cy="51827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214422"/>
            <a:ext cx="5857916" cy="48577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571736" y="1357298"/>
            <a:ext cx="457200" cy="4572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14810" y="3429000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571604" y="3357562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643174" y="5429264"/>
            <a:ext cx="457200" cy="4572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572132" y="5429264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500826" y="3357562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500694" y="1357298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142976" y="1214422"/>
            <a:ext cx="6215106" cy="364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214546" y="3643314"/>
            <a:ext cx="571504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14414" y="2071678"/>
            <a:ext cx="5715040" cy="364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20040"/>
            <a:ext cx="6000792" cy="4609158"/>
          </a:xfrm>
        </p:spPr>
        <p:txBody>
          <a:bodyPr>
            <a:noAutofit/>
          </a:bodyPr>
          <a:lstStyle/>
          <a:p>
            <a:pPr algn="ctr"/>
            <a:r>
              <a:rPr lang="ru-RU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br>
              <a:rPr lang="ru-RU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</a:t>
            </a:r>
            <a:br>
              <a:rPr lang="ru-RU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внимание!</a:t>
            </a:r>
            <a:endParaRPr lang="ru-RU" sz="72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\Desktop\картинки2020\725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859" y="1"/>
            <a:ext cx="2894042" cy="3786189"/>
          </a:xfrm>
          <a:prstGeom prst="rect">
            <a:avLst/>
          </a:prstGeom>
          <a:noFill/>
        </p:spPr>
      </p:pic>
      <p:pic>
        <p:nvPicPr>
          <p:cNvPr id="2051" name="Picture 3" descr="C:\Users\админ\Desktop\картинки2020\096b1e791f7a1e7dbeb18a991384ec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3000396" cy="2250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картинки2020\1014835544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999176"/>
            <a:ext cx="3602364" cy="3617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Palochki-Kyuizenera-90080_1-75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453084" cy="5453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20040"/>
            <a:ext cx="6124596" cy="1143000"/>
          </a:xfrm>
        </p:spPr>
        <p:txBody>
          <a:bodyPr/>
          <a:lstStyle/>
          <a:p>
            <a:r>
              <a:rPr lang="ru-RU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«Разведчики»</a:t>
            </a:r>
            <a:endParaRPr lang="ru-RU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Содержимое 3" descr="C:\Users\админ\Desktop\открытое занятие гуси лебеди\телефон\american-paratrooper-parachute-cartoon-vector-582414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385765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Palochki-Kyuizenera-90080_1-750x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453084" cy="5453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7239000" cy="121444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1 + 2  =  3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500438"/>
            <a:ext cx="500066" cy="4857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500438"/>
            <a:ext cx="1071570" cy="500066"/>
          </a:xfrm>
          <a:prstGeom prst="rect">
            <a:avLst/>
          </a:prstGeom>
          <a:solidFill>
            <a:srgbClr val="EDC9D6"/>
          </a:solidFill>
          <a:ln>
            <a:solidFill>
              <a:srgbClr val="EDC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500438"/>
            <a:ext cx="1928826" cy="5000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143248"/>
            <a:ext cx="7239000" cy="3312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6000" dirty="0" smtClean="0"/>
              <a:t>+       = 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523</TotalTime>
  <Words>126</Words>
  <Application>Microsoft Office PowerPoint</Application>
  <PresentationFormat>Экран (4:3)</PresentationFormat>
  <Paragraphs>25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Изящная</vt:lpstr>
      <vt:lpstr>МУНИЦИПАЛЬНОЕ ОБРАЗОВАНИЕ ТАЗОВСКИЙ РАЙОН МУНИЦИПАЛЬНОЕ  КАЗЕННОЕ ДОШКОЛЬНОЕ УЧРЕЖДЕНИЕ ДЕТСКИЙ САД «СЕВЕРЯНОЧКА»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«Разведчики»</vt:lpstr>
      <vt:lpstr>Презентация PowerPoint</vt:lpstr>
      <vt:lpstr> 1 + 2  =  3</vt:lpstr>
      <vt:lpstr>Презентация PowerPoint</vt:lpstr>
      <vt:lpstr>Презентация PowerPoint</vt:lpstr>
      <vt:lpstr> </vt:lpstr>
      <vt:lpstr>Ворон Метр</vt:lpstr>
      <vt:lpstr>Мама</vt:lpstr>
      <vt:lpstr>Папа</vt:lpstr>
      <vt:lpstr>Сынишка</vt:lpstr>
      <vt:lpstr>Дедушка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«Засели жильцов»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Лена</cp:lastModifiedBy>
  <cp:revision>27</cp:revision>
  <dcterms:created xsi:type="dcterms:W3CDTF">2020-01-16T10:44:12Z</dcterms:created>
  <dcterms:modified xsi:type="dcterms:W3CDTF">2020-10-22T12:36:18Z</dcterms:modified>
</cp:coreProperties>
</file>