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1" r:id="rId3"/>
    <p:sldId id="263" r:id="rId4"/>
    <p:sldId id="264" r:id="rId5"/>
    <p:sldId id="280" r:id="rId6"/>
    <p:sldId id="266" r:id="rId7"/>
    <p:sldId id="274" r:id="rId8"/>
    <p:sldId id="281" r:id="rId9"/>
    <p:sldId id="265" r:id="rId10"/>
    <p:sldId id="275" r:id="rId11"/>
    <p:sldId id="262" r:id="rId12"/>
    <p:sldId id="268" r:id="rId13"/>
    <p:sldId id="284" r:id="rId14"/>
    <p:sldId id="283" r:id="rId15"/>
    <p:sldId id="276" r:id="rId16"/>
    <p:sldId id="269" r:id="rId17"/>
    <p:sldId id="270" r:id="rId18"/>
    <p:sldId id="277" r:id="rId19"/>
    <p:sldId id="278" r:id="rId20"/>
    <p:sldId id="279" r:id="rId21"/>
    <p:sldId id="271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37A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2;&#1076;&#1084;&#1080;&#1085;\Documents\&#1040;&#1091;&#1076;&#1080;&#1086;&#1079;&#1072;&#1087;&#1080;&#1089;&#1080;\&#1047;&#1072;&#1087;&#1080;&#1089;&#1100;%20(3).m4a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2;&#1076;&#1084;&#1080;&#1085;\Documents\&#1040;&#1091;&#1076;&#1080;&#1086;&#1079;&#1072;&#1087;&#1080;&#1089;&#1080;\&#1047;&#1072;&#1087;&#1080;&#1089;&#1100;%20(4).m4a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2;&#1076;&#1084;&#1080;&#1085;\Documents\&#1040;&#1091;&#1076;&#1080;&#1086;&#1079;&#1072;&#1087;&#1080;&#1089;&#1080;\&#1047;&#1072;&#1087;&#1080;&#1089;&#1100;%20(5).m4a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2;&#1076;&#1084;&#1080;&#1085;\Documents\&#1040;&#1091;&#1076;&#1080;&#1086;&#1079;&#1072;&#1087;&#1080;&#1089;&#1080;\&#1047;&#1072;&#1087;&#1080;&#1089;&#1100;%20(6).m4a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2;&#1076;&#1084;&#1080;&#1085;\Documents\&#1040;&#1091;&#1076;&#1080;&#1086;&#1079;&#1072;&#1087;&#1080;&#1089;&#1080;\&#1047;&#1072;&#1087;&#1080;&#1089;&#1100;%20(7).m4a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2;&#1076;&#1084;&#1080;&#1085;\Documents\&#1040;&#1091;&#1076;&#1080;&#1086;&#1079;&#1072;&#1087;&#1080;&#1089;&#1080;\&#1047;&#1072;&#1087;&#1080;&#1089;&#1100;%20(8).m4a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2;&#1076;&#1084;&#1080;&#1085;\Documents\&#1040;&#1091;&#1076;&#1080;&#1086;&#1079;&#1072;&#1087;&#1080;&#1089;&#1080;\&#1047;&#1072;&#1087;&#1080;&#1089;&#1100;%20(9).m4a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2;&#1076;&#1084;&#1080;&#1085;\Documents\&#1040;&#1091;&#1076;&#1080;&#1086;&#1079;&#1072;&#1087;&#1080;&#1089;&#1080;\&#1047;&#1072;&#1087;&#1080;&#1089;&#1100;%20(11).m4a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2;&#1076;&#1084;&#1080;&#1085;\Documents\&#1040;&#1091;&#1076;&#1080;&#1086;&#1079;&#1072;&#1087;&#1080;&#1089;&#1080;\&#1047;&#1072;&#1087;&#1080;&#1089;&#1100;%20(2).m4a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2;&#1076;&#1084;&#1080;&#1085;\Documents\&#1040;&#1091;&#1076;&#1080;&#1086;&#1079;&#1072;&#1087;&#1080;&#1089;&#1080;\&#1047;&#1072;&#1087;&#1080;&#1089;&#1100;%20(10).m4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2;&#1076;&#1084;&#1080;&#1085;\Documents\&#1040;&#1091;&#1076;&#1080;&#1086;&#1079;&#1072;&#1087;&#1080;&#1089;&#1080;\&#1047;&#1072;&#1087;&#1080;&#1089;&#1100;%20(11).m4a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2;&#1076;&#1084;&#1080;&#1085;\Documents\&#1040;&#1091;&#1076;&#1080;&#1086;&#1079;&#1072;&#1087;&#1080;&#1089;&#1080;\&#1047;&#1072;&#1087;&#1080;&#1089;&#1100;.m4a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71604" y="0"/>
            <a:ext cx="664373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МУНИЦИПАЛЬНОЕ  ОБРАЗОВАНИЕ ТАЗОВСКИЙ РАЙОН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Муниципальное казённое дошкольное образовательное учреждение детский сад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Северяночка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" descr="10215590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071546"/>
            <a:ext cx="3000396" cy="2734874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000100" y="3714752"/>
            <a:ext cx="757242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Образовательная область «Познавательное развитие»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НОД «Математика»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Тема «Путешествие по сказке «Гуси- лебеди»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(старшая группа)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Выполнил: Воспитатель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Высшей квалификационной категории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Мартынова Ирина Николаевна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с.Гыда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2020 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22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C:\Users\админ\Desktop\картинки2020\maxresdefa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93942"/>
            <a:ext cx="8818624" cy="6306891"/>
          </a:xfrm>
          <a:prstGeom prst="rect">
            <a:avLst/>
          </a:prstGeom>
          <a:noFill/>
        </p:spPr>
      </p:pic>
      <p:pic>
        <p:nvPicPr>
          <p:cNvPr id="5" name="Запись (3)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715272" y="5500702"/>
            <a:ext cx="571504" cy="5715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228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 descr="C:\Users\админ\Desktop\картинки2020\gusi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1" y="214290"/>
            <a:ext cx="8748407" cy="6357982"/>
          </a:xfrm>
          <a:prstGeom prst="rect">
            <a:avLst/>
          </a:prstGeom>
          <a:noFill/>
        </p:spPr>
      </p:pic>
      <p:pic>
        <p:nvPicPr>
          <p:cNvPr id="4" name="Запись (4)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929586" y="5786454"/>
            <a:ext cx="571504" cy="5715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228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 rot="5400000" flipH="1" flipV="1">
            <a:off x="678629" y="3107529"/>
            <a:ext cx="1643074" cy="857256"/>
          </a:xfrm>
          <a:prstGeom prst="line">
            <a:avLst/>
          </a:prstGeom>
          <a:ln w="76200">
            <a:solidFill>
              <a:srgbClr val="CF37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1535885" y="3107529"/>
            <a:ext cx="1643074" cy="857256"/>
          </a:xfrm>
          <a:prstGeom prst="line">
            <a:avLst/>
          </a:prstGeom>
          <a:ln w="76200">
            <a:solidFill>
              <a:srgbClr val="CF37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786050" y="4357694"/>
            <a:ext cx="1714512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4036215" y="3178967"/>
            <a:ext cx="1643074" cy="714380"/>
          </a:xfrm>
          <a:prstGeom prst="line">
            <a:avLst/>
          </a:prstGeom>
          <a:ln w="76200">
            <a:solidFill>
              <a:srgbClr val="CF37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4822033" y="3107529"/>
            <a:ext cx="1643074" cy="857256"/>
          </a:xfrm>
          <a:prstGeom prst="line">
            <a:avLst/>
          </a:prstGeom>
          <a:ln w="76200">
            <a:solidFill>
              <a:srgbClr val="CF37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072198" y="4357694"/>
            <a:ext cx="1643074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322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22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 rot="5400000" flipH="1" flipV="1">
            <a:off x="678629" y="3107529"/>
            <a:ext cx="1643074" cy="857256"/>
          </a:xfrm>
          <a:prstGeom prst="line">
            <a:avLst/>
          </a:prstGeom>
          <a:ln w="76200">
            <a:solidFill>
              <a:srgbClr val="CF37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1535885" y="3107529"/>
            <a:ext cx="1643074" cy="857256"/>
          </a:xfrm>
          <a:prstGeom prst="line">
            <a:avLst/>
          </a:prstGeom>
          <a:ln w="76200">
            <a:solidFill>
              <a:srgbClr val="CF37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786050" y="4357694"/>
            <a:ext cx="1714512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4036215" y="3178967"/>
            <a:ext cx="1643074" cy="714380"/>
          </a:xfrm>
          <a:prstGeom prst="line">
            <a:avLst/>
          </a:prstGeom>
          <a:ln w="76200">
            <a:solidFill>
              <a:srgbClr val="CF37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4822033" y="3107529"/>
            <a:ext cx="1643074" cy="857256"/>
          </a:xfrm>
          <a:prstGeom prst="line">
            <a:avLst/>
          </a:prstGeom>
          <a:ln w="76200">
            <a:solidFill>
              <a:srgbClr val="CF37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072198" y="4357694"/>
            <a:ext cx="1643074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322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 descr="C:\Users\админ\Desktop\картинки2020\gusi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1" y="214290"/>
            <a:ext cx="8748407" cy="6357982"/>
          </a:xfrm>
          <a:prstGeom prst="rect">
            <a:avLst/>
          </a:prstGeom>
          <a:noFill/>
        </p:spPr>
      </p:pic>
      <p:pic>
        <p:nvPicPr>
          <p:cNvPr id="5" name="Запись (5)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15338" y="5643578"/>
            <a:ext cx="500066" cy="5000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228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 descr="C:\Users\админ\Desktop\картинки2020\maxresdefault-1024x5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90062" cy="6429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322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 descr="C:\Users\админ\Desktop\картинки2020\img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469" y="142852"/>
            <a:ext cx="8739249" cy="6554436"/>
          </a:xfrm>
          <a:prstGeom prst="rect">
            <a:avLst/>
          </a:prstGeom>
          <a:noFill/>
        </p:spPr>
      </p:pic>
      <p:pic>
        <p:nvPicPr>
          <p:cNvPr id="4" name="Запись (6)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858148" y="5715016"/>
            <a:ext cx="571504" cy="5715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228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 descr="C:\Users\админ\Desktop\картинки2020\img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469" y="142852"/>
            <a:ext cx="8739249" cy="6554436"/>
          </a:xfrm>
          <a:prstGeom prst="rect">
            <a:avLst/>
          </a:prstGeom>
          <a:noFill/>
        </p:spPr>
      </p:pic>
      <p:pic>
        <p:nvPicPr>
          <p:cNvPr id="4" name="Запись (7)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643834" y="5786454"/>
            <a:ext cx="642942" cy="6429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228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 descr="C:\Users\админ\Desktop\картинки2020\img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469" y="142852"/>
            <a:ext cx="8739249" cy="6554436"/>
          </a:xfrm>
          <a:prstGeom prst="rect">
            <a:avLst/>
          </a:prstGeom>
          <a:noFill/>
        </p:spPr>
      </p:pic>
      <p:pic>
        <p:nvPicPr>
          <p:cNvPr id="4" name="Запись (8)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602558" y="5715016"/>
            <a:ext cx="714380" cy="7143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228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C:\Users\админ\Desktop\картинки2020\10215590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95252"/>
            <a:ext cx="5475302" cy="64163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322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 descr="C:\Users\админ\Desktop\картинки2020\img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469" y="142852"/>
            <a:ext cx="8739249" cy="6554436"/>
          </a:xfrm>
          <a:prstGeom prst="rect">
            <a:avLst/>
          </a:prstGeom>
          <a:noFill/>
        </p:spPr>
      </p:pic>
      <p:pic>
        <p:nvPicPr>
          <p:cNvPr id="4" name="Запись (9)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929586" y="5715016"/>
            <a:ext cx="642942" cy="6429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228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194" name="Picture 2" descr="C:\Users\админ\Desktop\картинки2020\img12 —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0711"/>
            <a:ext cx="8715436" cy="6536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322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1142984"/>
            <a:ext cx="6929487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</a:t>
            </a:r>
          </a:p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внимание!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22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\Desktop\картинки2020\maxresdefault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938" y="214290"/>
            <a:ext cx="8675780" cy="58579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322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админ\Desktop\картинки2020\maxresdefault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28000" cy="68580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" y="5288340"/>
            <a:ext cx="857224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19149" y="5288340"/>
            <a:ext cx="681017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562100" y="5288340"/>
            <a:ext cx="866760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400300" y="5288340"/>
            <a:ext cx="742940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57550" y="5288340"/>
            <a:ext cx="671508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00496" y="5288340"/>
            <a:ext cx="785818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6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57752" y="5288340"/>
            <a:ext cx="571504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7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500694" y="5288340"/>
            <a:ext cx="1000132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8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429388" y="5288340"/>
            <a:ext cx="928694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9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215206" y="5288340"/>
            <a:ext cx="1662094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10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C:\Users\админ\Desktop\картинки2020\img6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3" y="142852"/>
            <a:ext cx="8763061" cy="6572296"/>
          </a:xfrm>
          <a:prstGeom prst="rect">
            <a:avLst/>
          </a:prstGeom>
          <a:noFill/>
        </p:spPr>
      </p:pic>
      <p:pic>
        <p:nvPicPr>
          <p:cNvPr id="5" name="Запись (11)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602558" y="5572140"/>
            <a:ext cx="571504" cy="5715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228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C:\Users\админ\Desktop\картинки2020\img6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3" y="142852"/>
            <a:ext cx="8763061" cy="6572296"/>
          </a:xfrm>
          <a:prstGeom prst="rect">
            <a:avLst/>
          </a:prstGeom>
          <a:noFill/>
        </p:spPr>
      </p:pic>
      <p:pic>
        <p:nvPicPr>
          <p:cNvPr id="4" name="Запись (2)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143900" y="5643578"/>
            <a:ext cx="571504" cy="5715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228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C:\Users\админ\Desktop\картинки2020\img6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3" y="142852"/>
            <a:ext cx="8763061" cy="6572296"/>
          </a:xfrm>
          <a:prstGeom prst="rect">
            <a:avLst/>
          </a:prstGeom>
          <a:noFill/>
        </p:spPr>
      </p:pic>
      <p:pic>
        <p:nvPicPr>
          <p:cNvPr id="6" name="Запись (10)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452654" y="5500702"/>
            <a:ext cx="721407" cy="5715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228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C:\Users\админ\Desktop\картинки2020\maxresdefa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93942"/>
            <a:ext cx="8818624" cy="6306891"/>
          </a:xfrm>
          <a:prstGeom prst="rect">
            <a:avLst/>
          </a:prstGeom>
          <a:noFill/>
        </p:spPr>
      </p:pic>
      <p:pic>
        <p:nvPicPr>
          <p:cNvPr id="5" name="Запись (11)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143768" y="5572140"/>
            <a:ext cx="601665" cy="6016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228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C:\Users\админ\Desktop\картинки2020\maxresdefa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93942"/>
            <a:ext cx="8818624" cy="6306891"/>
          </a:xfrm>
          <a:prstGeom prst="rect">
            <a:avLst/>
          </a:prstGeom>
          <a:noFill/>
        </p:spPr>
      </p:pic>
      <p:pic>
        <p:nvPicPr>
          <p:cNvPr id="4" name="Запись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031186" y="5715016"/>
            <a:ext cx="571504" cy="5715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228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64</Words>
  <PresentationFormat>Экран (4:3)</PresentationFormat>
  <Paragraphs>25</Paragraphs>
  <Slides>22</Slides>
  <Notes>0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17</cp:revision>
  <dcterms:created xsi:type="dcterms:W3CDTF">2020-01-21T13:58:12Z</dcterms:created>
  <dcterms:modified xsi:type="dcterms:W3CDTF">2020-01-21T18:56:44Z</dcterms:modified>
</cp:coreProperties>
</file>