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0" r:id="rId4"/>
    <p:sldId id="271" r:id="rId5"/>
    <p:sldId id="260" r:id="rId6"/>
    <p:sldId id="264" r:id="rId7"/>
    <p:sldId id="263" r:id="rId8"/>
    <p:sldId id="262" r:id="rId9"/>
    <p:sldId id="283" r:id="rId10"/>
    <p:sldId id="285" r:id="rId11"/>
    <p:sldId id="261" r:id="rId12"/>
    <p:sldId id="265" r:id="rId13"/>
    <p:sldId id="280" r:id="rId14"/>
    <p:sldId id="267" r:id="rId15"/>
    <p:sldId id="266" r:id="rId16"/>
    <p:sldId id="282" r:id="rId17"/>
    <p:sldId id="284" r:id="rId18"/>
    <p:sldId id="274" r:id="rId19"/>
    <p:sldId id="272" r:id="rId20"/>
    <p:sldId id="281" r:id="rId21"/>
    <p:sldId id="279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6D4BB-07CA-45A2-A272-6804449A1C18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28867-454F-4797-ABE6-D69187012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дошкольном возрасте игра имеет важнейшее значение в жизни маленького ребенка. Потребность в игре у детей сохраняется и занимает значительное место и впервые годы их обучения в школе. В играх нет реальной обусловленности обстоятельствами, пространством, временем. Дети - творцы настоящего и будущего. В этом заключается обаяние игры.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01B8B-EB59-4360-9955-E4A7BDE4CC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580927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этап: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Беседа с родителями «Как организовать игры детей дома с использованием занимательного материала»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9" name="Рисунок 8" descr="IMG-20200119-WA00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857496"/>
            <a:ext cx="3279004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IMG-20200119-WA0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928802"/>
            <a:ext cx="463565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ello_html_m44b66c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214290"/>
            <a:ext cx="1647577" cy="213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 этап: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НОД согласно календарно-перспективному планированию в старшей группе: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- НОД «Письма королевы математики», «Город математики».</a:t>
            </a: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8" name="Рисунок 7" descr="20191113_091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714620"/>
            <a:ext cx="4762532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НОД по изобразительной деятельности: рисование «Забавные фигуры», аппликация из гороха «Волшебные цифры», лепка «Веселые цифры».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Рисунок 5" descr="20200113_105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500174"/>
            <a:ext cx="4095779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200113_1051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429132"/>
            <a:ext cx="2690831" cy="2018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00113_1050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261" y="1643051"/>
            <a:ext cx="2571768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00113_1050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4768438"/>
            <a:ext cx="2500330" cy="1875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20200120_0907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357694"/>
            <a:ext cx="3000364" cy="225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332656"/>
            <a:ext cx="62646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Чтение математических сказок, сказок с элементами счета: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«Три медведя», «Два медвежонка», «Двенадцать месяцев» С.Маршака, «Цветик –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семицветик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 В. Катаева; рассказа К. Ушинского «Четыре желания».</a:t>
            </a:r>
          </a:p>
          <a:p>
            <a:pPr lvl="0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Picture 1" descr="C:\Users\админ\Desktop\картинки2020\20200114_092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41207" y="1973447"/>
            <a:ext cx="3214678" cy="241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админ\Desktop\картинки2020\20200114_0926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206080" y="1723350"/>
            <a:ext cx="3499918" cy="262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Заучивание стихов про цифры, считалок, загадок о геометрических фигурах и цифрах.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Просмотр компьютерной презентации «Полет на планету Математика», «Забавные фигуры».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Рисунок 5" descr="20200116_114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66153" y="2419938"/>
            <a:ext cx="3929091" cy="2946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200116_112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285860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00116_114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366616" y="3991574"/>
            <a:ext cx="2786082" cy="208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428728" y="332656"/>
            <a:ext cx="65276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Раскрашивание математических раскрасок, рисование цифр.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7" name="Рисунок 6" descr="1353098242_img_4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85728"/>
            <a:ext cx="1500198" cy="2000264"/>
          </a:xfrm>
          <a:prstGeom prst="rect">
            <a:avLst/>
          </a:prstGeom>
        </p:spPr>
      </p:pic>
      <p:pic>
        <p:nvPicPr>
          <p:cNvPr id="8" name="Рисунок 7" descr="20200114_103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85926"/>
            <a:ext cx="5238787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0200114_1039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768590" y="3518294"/>
            <a:ext cx="3571867" cy="267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428728" y="332656"/>
            <a:ext cx="652764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Раскрашивание математических раскрасок, рисование цифр.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11" name="Рисунок 10" descr="20200116_164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8596" y="1857364"/>
            <a:ext cx="4857752" cy="3643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20200116_171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857628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20200116_1643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2066" y="785794"/>
            <a:ext cx="3809995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Конструирование.</a:t>
            </a:r>
          </a:p>
          <a:p>
            <a:pPr lvl="0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11" name="Рисунок 10" descr="20200113_114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90469" y="1166797"/>
            <a:ext cx="247651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4" descr="C:\Users\админ\Desktop\проект\20191230_104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29326" y="642914"/>
            <a:ext cx="3428992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20191129_0913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607323" y="3893347"/>
            <a:ext cx="314327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20191206_0918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3929066"/>
            <a:ext cx="3643306" cy="273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20191206_0941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2643174" y="785794"/>
            <a:ext cx="342902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со счетными палочками.</a:t>
            </a:r>
          </a:p>
          <a:p>
            <a:pPr lvl="0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Picture 2" descr="C:\Users\админ\Desktop\картинки2020\20200116_092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27" y="928670"/>
            <a:ext cx="3524273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00116_0916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857232"/>
            <a:ext cx="3714744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200116_0932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4000504"/>
            <a:ext cx="3429024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200116_0929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4000504"/>
            <a:ext cx="3429024" cy="25717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Дидактические игры с математическим содержанием: «Крестики – нолики», «Математическое лото», «Божьи коровки и ромашки», «Лабиринты», «Какие цифры потерялись», «Веселые цифры», «Математические домики», «Мозаика из крышек», «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Танграм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«Математический планшет «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Геометрик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«Волшебные круги», «Домино», «Чудесный мешочек», «тренажер «Божьи коровки».</a:t>
            </a:r>
          </a:p>
          <a:p>
            <a:pPr lvl="0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7" name="Picture 3" descr="C:\Users\админ\Desktop\картинки2020\20200113_171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390527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C:\Users\админ\Desktop\картинки2020\20200113_172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286124"/>
            <a:ext cx="3857652" cy="289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90660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5536" y="551962"/>
            <a:ext cx="81369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ea typeface="Times New Roman" pitchFamily="18" charset="0"/>
              </a:rPr>
              <a:t>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6390" y="5143512"/>
            <a:ext cx="719757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Выполнил: Воспитатель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Высшей квалификационной категории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Мартынова Ирина Николаевна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с.Гыда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2020 г.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57166"/>
            <a:ext cx="735811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 ОБРАЗОВАНИЕ ТАЗОВСКИЙ РАЙОН</a:t>
            </a: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казённое дошкольное образовательное учреждение детский сад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Северяночка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Познавательный проект на тему: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«Занимательная математика»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Picture 2" descr="C:\Users\админ\Desktop\картинки2020\20200113_162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56614" y="815560"/>
            <a:ext cx="3095647" cy="2321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админ\Desktop\картинки2020\20200113_1826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071942"/>
            <a:ext cx="3157470" cy="2368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C:\Users\админ\Desktop\картинки2020\20200113_1643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500166" y="714357"/>
            <a:ext cx="3429024" cy="257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200113_164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4071942"/>
            <a:ext cx="3238491" cy="2428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Отгадывание загадок, занимательных вопросов, шуточных задачек, головоломок.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Подвижные игры: «Сделай фигуру», «Море волнуется». 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Пальчиковые гимнастики.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Физкультминутки «Зарядка», «Сделай фигуру». 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7" name="Рисунок 6" descr="20200116_101201(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000504"/>
            <a:ext cx="3500462" cy="262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00116_1013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929066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00116_1011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643182"/>
            <a:ext cx="2285984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malenkije_sportsmeny_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4643446"/>
            <a:ext cx="870801" cy="157163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Заключительный этап: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Выставка развивающих игр, изготовленных вместе с детьми и родителями. 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Беседа «Чем мне интересны математические игры».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Выставка книжек – малышек с математическими заданиями.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Самостоятельная деятельность детей в математическом уголке. 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Использование дидактических игр по ФЭМП на НОД.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Итоговое мероприятие – викторина «Умники и умницы».</a:t>
            </a:r>
          </a:p>
          <a:p>
            <a:pPr lvl="0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Обработка и оформление материалов проекта.</a:t>
            </a:r>
          </a:p>
          <a:p>
            <a:r>
              <a:rPr lang="ru-RU" sz="2400" dirty="0" smtClean="0"/>
              <a:t> </a:t>
            </a:r>
          </a:p>
          <a:p>
            <a:pPr lvl="0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</a:t>
            </a:r>
          </a:p>
          <a:p>
            <a:pPr lvl="0"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</a:t>
            </a:r>
          </a:p>
          <a:p>
            <a:pPr lvl="0"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внимание!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Рисунок 5" descr="212763_norm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214686"/>
            <a:ext cx="3357562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332656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357166"/>
            <a:ext cx="68580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Математика – один из наиболее сложных предметов в школьном цикле, поэтому для успешного обучения ребенка в школе уже в детском саду необходимо способствовать математическому развитию дошкольника, расширять математический кругозор, повышать качество математической подготовки к школе. Это позволит детям более уверенно ориентироваться в простейших закономерностях окружающей их действительности и активно использовать математические знания в повседневной жизни.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14546" y="0"/>
            <a:ext cx="628654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познавательно – игровой.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Срок реализации: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краткосрочный (1 месяц).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 участников: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групповой (воспитатель, дети старшей группы, родители).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214554"/>
            <a:ext cx="4786322" cy="404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элементарных математических представлений у детей старшего дошкольного возраста через занимательный материал в организованной и самостоятельной деятельности детей.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285860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Рисунок 5" descr="e105ffd5134bcbbcc9bc2bc8c90d1f81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428868"/>
            <a:ext cx="5434027" cy="361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Создать условия для усвоения дошкольниками математических представлений, обеспечить успешное развитие способностей и мышления детей.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Содействоватьразвитию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умения считать в пределах 10 в прямом и обратном порядке, правильно пользоваться порядковыми и количественными числительными.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Способствовать закреплению умения узнавать и называть геометрические фигуры.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Содействовать совершенствованию умения выделять совокупности предметов или  фигур, обладающих общим свойством.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Содействовать развитию мыслительных операций: логического мышления, смекалки, зрительной памяти, воображения, умения сравнивать и анализировать.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Способствовать развитию интереса к играм, требующим умственного напряжения, интеллектуального усилия.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Способствовать воспитанию самостоятельности, умения понимать учебную задачу и выполнять ее самостоятельно.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Содействовать повышению уровня готовности детей старшего дошкольного возраста к обучению в школе.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Побуждать родителей к участию в реализации проекта и заниматься с детьми дома.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Предполагаемые результаты: 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Повышение уровня математических представлений у детей старшего дошкольного возраста.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детей выработан интерес к самому процессу познания математики.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самостоятельно находят способы решения познавательных задач, стремятся к достижению поставленной цели, преодолевают трудности, умеют переносить усвоенный опыт в новые ситуации.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Активизация интереса родителей к использованию математических игр и упражнений. 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Осознание родителями важности формирования элементарных математических представлений у детей с помощью занимательного материала, расширение знаний родителей о занимательном материале. </a:t>
            </a:r>
          </a:p>
          <a:p>
            <a:r>
              <a:rPr lang="ru-RU" sz="2800" b="1" dirty="0" smtClean="0"/>
              <a:t> 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Рисунок 5" descr="malyshi_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4786322"/>
            <a:ext cx="1760657" cy="191970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этап: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Определение темы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Постановка цели и задач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Подбор методической, художественной литературы по теме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Подбор дидактических, подвижных игр, физкультминуток по теме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Изготовление развивающих игр по математике.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Составление плана основного этапа проекта.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Разработка конспектов предполагаемой образовательной деятельности, викторин. 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Привлечение родителей к совместной работе над проектом: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творческое задание: подобрать математические загадки, задачки, ребусы и красочно оформить этот материал;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помощь родителей в изготовлении дидактических игр 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93979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" name="Прямоугольник 14"/>
          <p:cNvSpPr/>
          <p:nvPr/>
        </p:nvSpPr>
        <p:spPr>
          <a:xfrm>
            <a:off x="1691680" y="332656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этап: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Проведение анкетирования родителей. 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Оформление папки – передвижки «Математика для дошкольников».</a:t>
            </a:r>
          </a:p>
          <a:p>
            <a:pPr lvl="0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Беседа с родителями «Как организовать игры детей дома с использованием занимательного материала»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134076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Рисунок 5" descr="20200124_120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73945" y="3655221"/>
            <a:ext cx="295277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_oKuRDcC7a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29478">
            <a:off x="4389808" y="3168409"/>
            <a:ext cx="2131517" cy="3017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3IXU-3PT2H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9527">
            <a:off x="6492490" y="3197255"/>
            <a:ext cx="2079941" cy="2944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1960</Words>
  <PresentationFormat>Экран (4:3)</PresentationFormat>
  <Paragraphs>290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43</cp:revision>
  <dcterms:created xsi:type="dcterms:W3CDTF">2020-01-22T15:08:05Z</dcterms:created>
  <dcterms:modified xsi:type="dcterms:W3CDTF">2020-01-22T19:24:12Z</dcterms:modified>
</cp:coreProperties>
</file>