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70" r:id="rId7"/>
    <p:sldId id="273" r:id="rId8"/>
    <p:sldId id="276" r:id="rId9"/>
    <p:sldId id="274" r:id="rId10"/>
    <p:sldId id="275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картинки2020\20200113_162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7892" y="3589736"/>
            <a:ext cx="3571900" cy="2678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админ\Desktop\картинки2020\20200113_114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25578" y="3589736"/>
            <a:ext cx="3571900" cy="2678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админ\Desktop\картинки2020\20200113_182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14290"/>
            <a:ext cx="3524274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22860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Вопрос: «Считать до какого числа должен уметь ребенок в старшем дошкольном возрасте?»</a:t>
            </a: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3075" name="Picture 3" descr="C:\Users\админ\Desktop\картинки2020\212763_norm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3786187" cy="37861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543824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1.Способность считать от нуля до десяти как в прямом, так и в убывающем порядке.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2.Развитый навык узнавания чисел в ряду.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3.Сформированные представления о количественных и порядковых числительных.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4.Сформированные представления о «предыдущем» и «последующем» числе в пределах десятка.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5.Знание основных геометрических фигур и навык их узнавания( понимание признаков, отличающих треугольник, круг, квадрат и т.д.)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6.Наличие представлений о целом и долях; способность разделить предмет на 2 и 4 равные части.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7.Способность использовать палочки, веревки и некоторые другие измерительные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преспособления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измерения длины, ширины и высоты.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8.Способность сопоставлять предметы по категориям « больше- меньше», «выше- ниже» и т.д.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 «</a:t>
            </a:r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Танграмм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админ\Desktop\картинки2020\1170338_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54735"/>
            <a:ext cx="2428892" cy="2739675"/>
          </a:xfrm>
          <a:prstGeom prst="rect">
            <a:avLst/>
          </a:prstGeom>
          <a:noFill/>
        </p:spPr>
      </p:pic>
      <p:pic>
        <p:nvPicPr>
          <p:cNvPr id="1027" name="Picture 3" descr="C:\Users\админ\Desktop\картинки2020\image (6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3714776" cy="3330738"/>
          </a:xfrm>
          <a:prstGeom prst="rect">
            <a:avLst/>
          </a:prstGeom>
          <a:noFill/>
        </p:spPr>
      </p:pic>
      <p:pic>
        <p:nvPicPr>
          <p:cNvPr id="1028" name="Picture 4" descr="C:\Users\админ\Desktop\картинки2020\hello_html_m737667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214686"/>
            <a:ext cx="2294814" cy="332581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20040"/>
            <a:ext cx="4624398" cy="82294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Гусь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\Desktop\картинки2020\hello_html_m66b5372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2011" y="1714488"/>
            <a:ext cx="5163159" cy="36909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320040"/>
            <a:ext cx="455296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заяц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дмин\Desktop\картинки2020\img9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62480"/>
            <a:ext cx="7060693" cy="5295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картинки2020\20200114_092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673969">
            <a:off x="3967656" y="1692108"/>
            <a:ext cx="4515000" cy="33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админ\Desktop\картинки2020\20200114_092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83255">
            <a:off x="-240062" y="1754238"/>
            <a:ext cx="4416640" cy="331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админ\Desktop\картинки2020\s1200 (1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6044727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3772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Спасибо </a:t>
            </a:r>
            <a:b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за внимание!</a:t>
            </a: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СЕМИНАР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для родителей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умственных способностей старших дошкольников средствами занимательной математики.</a:t>
            </a:r>
          </a:p>
          <a:p>
            <a:pPr algn="r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buNone/>
            </a:pP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Подготовила: Мартынова</a:t>
            </a:r>
          </a:p>
          <a:p>
            <a:pPr algn="r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Ирина Николаевна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Гыда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2020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001056" cy="496730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обогащение родительских представлений о развитии умственных способностей старших дошкольников средствами занимательной математики.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543824" cy="54292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Начиная со старшего возраста, развитие логического мышления можно выделить в самостоятельную задачу. Она включает в себя: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представлений о порядке и закономерности;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абстрактного воображения, образной и логической памяти, ассоциативного мышления по аналогии.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500042"/>
            <a:ext cx="8229600" cy="2040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615262" cy="56436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Разделила на три группы: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развлечения:  загадки, задачки- шутки, ребусы, кроссворды, лабиринты, математические квадраты, математические фокусы, игры с палочками на пространственное преобразование;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Танграмм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«Волшебный круг»,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Колумбово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яйцо» и т.д.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логические игры,  задачи, упражнения: с блоками, кубиками, логические задачи; игры с цветными крышками, шашки, шахматы; словесные; блоки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Дьенеша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палочки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Кюизенера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дидактические игры и упражнения: с наглядным материалом на поиск недостающих, выделение общего признака, определение правильной последовательности; игры на развитие внимания, памяти, воображения.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239000" cy="371477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развлечения:  загадки, задачки- шутки, ребусы, кроссворды, лабиринты, математические квадраты, математические фокусы, игры с палочками на пространственное преобразование; «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Танграмм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», «Волшебный круг», «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Колумбово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яйцо» и т.д.</a:t>
            </a:r>
          </a:p>
        </p:txBody>
      </p:sp>
      <p:pic>
        <p:nvPicPr>
          <p:cNvPr id="4" name="Содержимое 3" descr="096b1e791f7a1e7dbeb18a991384ec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357826"/>
            <a:ext cx="1619262" cy="1214446"/>
          </a:xfrm>
        </p:spPr>
      </p:pic>
      <p:pic>
        <p:nvPicPr>
          <p:cNvPr id="22530" name="Picture 2" descr="C:\Users\админ\Desktop\картинки2020\725-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9482">
            <a:off x="4324783" y="4330217"/>
            <a:ext cx="1572282" cy="1965352"/>
          </a:xfrm>
          <a:prstGeom prst="rect">
            <a:avLst/>
          </a:prstGeom>
          <a:noFill/>
        </p:spPr>
      </p:pic>
      <p:pic>
        <p:nvPicPr>
          <p:cNvPr id="22531" name="Picture 3" descr="C:\Users\админ\Desktop\картинки2020\134a8e7c3eb6d1ba02237eafcbd78e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6568">
            <a:off x="2397359" y="4611945"/>
            <a:ext cx="1636710" cy="1636710"/>
          </a:xfrm>
          <a:prstGeom prst="rect">
            <a:avLst/>
          </a:prstGeom>
          <a:noFill/>
        </p:spPr>
      </p:pic>
      <p:pic>
        <p:nvPicPr>
          <p:cNvPr id="22532" name="Picture 4" descr="C:\Users\админ\Desktop\картинки2020\lbd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9162">
            <a:off x="5999406" y="5455082"/>
            <a:ext cx="1603709" cy="12027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дмин\Desktop\картинки2020\20200116_092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33377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админ\Desktop\картинки2020\20200113_171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705162" cy="2778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Users\админ\Desktop\картинки2020\20200113_164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21505" y="785794"/>
            <a:ext cx="3429024" cy="2571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Users\админ\Desktop\картинки2020\20200113_1723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143380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178595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логические игры,  задачи, упражнения: с блоками, кубиками, логические задачи; игры с цветными крышками, шашки, шахматы; словесные; блоки </a:t>
            </a:r>
            <a:r>
              <a:rPr lang="ru-RU" sz="2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Дьенеша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палочки </a:t>
            </a:r>
            <a:r>
              <a:rPr lang="ru-RU" sz="22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Кюизенера</a:t>
            </a:r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7170" name="Picture 2" descr="C:\Users\админ\Desktop\картинки2020\20200120_091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714884"/>
            <a:ext cx="2467514" cy="18506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админ\Desktop\картинки2020\20200120_091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14883"/>
            <a:ext cx="2466903" cy="18501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C:\Users\админ\Desktop\картинки2020\20200120_091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5" y="2000240"/>
            <a:ext cx="3166541" cy="2374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89464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дидактические игры и упражнения: с наглядным материалом на поиск недостающих, выделение общего признака, определение правильной последовательности; игры на развитие внимания, памяти, воображения.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5122" name="Picture 2" descr="C:\Users\админ\Desktop\картинки2020\20200113_161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663959" cy="2747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админ\Desktop\картинки2020\20200113_162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29000"/>
            <a:ext cx="3752786" cy="2814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407</Words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СЕМИНАР  для родителей</vt:lpstr>
      <vt:lpstr>Слайд 3</vt:lpstr>
      <vt:lpstr>Слайд 4</vt:lpstr>
      <vt:lpstr>Слайд 5</vt:lpstr>
      <vt:lpstr>развлечения:  загадки, задачки- шутки, ребусы, кроссворды, лабиринты, математические квадраты, математические фокусы, игры с палочками на пространственное преобразование; «Танграмм», «Волшебный круг», «Колумбово яйцо» и т.д.</vt:lpstr>
      <vt:lpstr>Слайд 7</vt:lpstr>
      <vt:lpstr>логические игры,  задачи, упражнения: с блоками, кубиками, логические задачи; игры с цветными крышками, шашки, шахматы; словесные; блоки Дьенеша, палочки Кюизенера. </vt:lpstr>
      <vt:lpstr>дидактические игры и упражнения: с наглядным материалом на поиск недостающих, выделение общего признака, определение правильной последовательности; игры на развитие внимания, памяти, воображения. </vt:lpstr>
      <vt:lpstr>Слайд 10</vt:lpstr>
      <vt:lpstr>        Вопрос: «Считать до какого числа должен уметь ребенок в старшем дошкольном возрасте?» </vt:lpstr>
      <vt:lpstr>Слайд 12</vt:lpstr>
      <vt:lpstr>Слайд 13</vt:lpstr>
      <vt:lpstr>Игра «Танграмм»</vt:lpstr>
      <vt:lpstr>Гусь</vt:lpstr>
      <vt:lpstr>заяц</vt:lpstr>
      <vt:lpstr>Слайд 17</vt:lpstr>
      <vt:lpstr>Слайд 18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28</cp:revision>
  <dcterms:created xsi:type="dcterms:W3CDTF">2020-01-21T06:22:40Z</dcterms:created>
  <dcterms:modified xsi:type="dcterms:W3CDTF">2020-01-21T14:13:57Z</dcterms:modified>
</cp:coreProperties>
</file>