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6" r:id="rId10"/>
    <p:sldId id="281" r:id="rId11"/>
    <p:sldId id="282" r:id="rId12"/>
    <p:sldId id="283" r:id="rId13"/>
    <p:sldId id="287" r:id="rId14"/>
    <p:sldId id="269" r:id="rId15"/>
    <p:sldId id="285" r:id="rId16"/>
    <p:sldId id="291" r:id="rId17"/>
    <p:sldId id="302" r:id="rId18"/>
    <p:sldId id="290" r:id="rId19"/>
    <p:sldId id="288" r:id="rId20"/>
    <p:sldId id="305" r:id="rId21"/>
    <p:sldId id="304" r:id="rId22"/>
    <p:sldId id="294" r:id="rId23"/>
    <p:sldId id="292" r:id="rId24"/>
    <p:sldId id="298" r:id="rId25"/>
    <p:sldId id="297" r:id="rId26"/>
    <p:sldId id="299" r:id="rId27"/>
    <p:sldId id="301" r:id="rId28"/>
    <p:sldId id="300" r:id="rId29"/>
    <p:sldId id="306" r:id="rId30"/>
    <p:sldId id="307" r:id="rId31"/>
    <p:sldId id="277" r:id="rId32"/>
    <p:sldId id="30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00" autoAdjust="0"/>
    <p:restoredTop sz="94700" autoAdjust="0"/>
  </p:normalViewPr>
  <p:slideViewPr>
    <p:cSldViewPr>
      <p:cViewPr varScale="1">
        <p:scale>
          <a:sx n="80" d="100"/>
          <a:sy n="8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873C2-E58E-4FF4-B8F0-EA4880E36422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594CE-9BCF-4C10-BCB0-96B8CA529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594CE-9BCF-4C10-BCB0-96B8CA52915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Жаркий день, а на экватор груз везёт рефрижератор.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холодильнике  его мясо, масло, молоко.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0410D-15F0-4A68-95CC-BED06B909D6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A9F1A4-55AA-4DC5-9E42-485708AB6569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844AA6-D7DB-4333-90BD-E6BCC4A45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5357826"/>
            <a:ext cx="3624258" cy="114300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Воспитатель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Мартынова И.Н.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458200" cy="321471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для детей старшего дошкольного возраста на тему: «Транспорт специального назначения»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20040"/>
            <a:ext cx="5356448" cy="13807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Что ты вез, лесовоз?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Я из леса бревна вез!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А зачем, лесовоз?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Чтобы дом из бревен рос!</a:t>
            </a:r>
            <a:endParaRPr lang="ru-RU" sz="2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Содержимое 3" descr="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700808"/>
            <a:ext cx="5804718" cy="400736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74035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Снегоуборочной машине зимою некогда дремать. Буран насыплет всюду снега- ей тротуары расчищать. Сугробы, снежные заносы машине этой по плечу. Нет на дорожках больше снега, а я в снежки играть хочу.</a:t>
            </a:r>
            <a:endParaRPr lang="ru-RU" sz="1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Содержимое 3" descr="http://www.dom-sad.ru/images/Files/article/P3236365_b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14500"/>
            <a:ext cx="4643438" cy="3357563"/>
          </a:xfrm>
        </p:spPr>
      </p:pic>
      <p:pic>
        <p:nvPicPr>
          <p:cNvPr id="25604" name="Рисунок 4" descr="Снегоуборочная-машина-Амкодор-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4214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86808" cy="17008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Жара на улице стоит совсем как на экваторе- зима холодная царит внутри рефрижератора. Водителю жарко в шофёрской кабине - мечтает забраться он в кузов машины: шофёр в холодильнике хочет побыть, от адской жары хоть немного остыть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8435" name="Содержимое 3" descr=" Фото 21. Рефрижератор. 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060848"/>
            <a:ext cx="4762500" cy="357187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Синяя машина с белой полосой, Она развозит почту летом и зимой.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Много в ней журналов, писем и газет, и везёт она тебе пламенный привет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очтовая машина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340768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окошком - шум колес, во дворе - мусоровоз!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Соберет он разный хлам, чтобы было чисто нам.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тские стихи про машины, мусоровоз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67104" cy="444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20040"/>
            <a:ext cx="406030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эвакуатор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Содержимое 3" descr="http://www.avtoangel.ru/i/index/evak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700808"/>
            <a:ext cx="5324475" cy="2981325"/>
          </a:xfrm>
        </p:spPr>
      </p:pic>
      <p:pic>
        <p:nvPicPr>
          <p:cNvPr id="31748" name="Рисунок 4" descr="http://tehpomoschavto.ru/images/evacu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929063"/>
            <a:ext cx="418465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Этот трактор сильный очень, не боится ям и кочек.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 сегодня нам помог домой доехать без дорог.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pk-agromaster.ru/i/product/traktor1max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1700808"/>
            <a:ext cx="565922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комбайн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nsh.ru/wp-content/images/journals/507/507_ma_p17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19872" y="2276872"/>
            <a:ext cx="4762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239664" cy="1051560"/>
          </a:xfrm>
        </p:spPr>
        <p:txBody>
          <a:bodyPr/>
          <a:lstStyle/>
          <a:p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минипогрузчик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ини погрузчи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5960292" cy="389979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83880" cy="105156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Строительная техника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кскавато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61048"/>
            <a:ext cx="2880320" cy="236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ульдозе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402706" cy="270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рейдер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84784"/>
            <a:ext cx="3327402" cy="24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733832"/>
          </a:xfrm>
        </p:spPr>
        <p:txBody>
          <a:bodyPr/>
          <a:lstStyle/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ЦЕЛЬ: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692696"/>
            <a:ext cx="8183880" cy="35935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Продолжать расширять кругозор детей, воспитывать наблюдательность,</a:t>
            </a:r>
          </a:p>
          <a:p>
            <a:r>
              <a:rPr lang="ru-RU" dirty="0" smtClean="0"/>
              <a:t>Дать детям знания о многообразии  транспортных средств, о внешнем виде и предназначении,</a:t>
            </a:r>
          </a:p>
          <a:p>
            <a:r>
              <a:rPr lang="ru-RU" dirty="0" smtClean="0"/>
              <a:t>Уточнить  представление о транспорте специального назначения, объяснить значение некоторых машин специального назначения;</a:t>
            </a:r>
          </a:p>
          <a:p>
            <a:r>
              <a:rPr lang="ru-RU" dirty="0" smtClean="0"/>
              <a:t>Воспитывать уважение к труду людей, работающие в сфере транспорта;</a:t>
            </a:r>
          </a:p>
          <a:p>
            <a:r>
              <a:rPr lang="ru-RU" dirty="0" smtClean="0"/>
              <a:t>Уметь отгадывать загадки о транспорте.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Кто над всклоченной землёю Смело кучи разгребает?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маленький бульдозер Своим носом всё ровняет!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ульдозер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988840"/>
            <a:ext cx="4536504" cy="350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Вот асфальтовый каток Для строительства дорог.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Чтоб разглаживать морщины Лучше не найти машины!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 Фото 47. Каток. 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700808"/>
            <a:ext cx="4527661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Самосвал, самосвал! Расскажи, где ты бывал!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Я на речку за лесок Целый день возил песок!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на речке будет пляж. Он, ребята, будет ваш.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ech4stroy.ru/upload/companies/price_photos/20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871828" cy="417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Экскаватор чем хорош? У него огромный ковш.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 усталости не знает, Целый день себе копает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rent-stroy.ru/userfiles/image/goods/hitachizx220lc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568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4865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Познакомится пора нам в этот раз с подъёмным краном.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Поднимает он легко грузы очень высоко!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 него высотный дом не построить ни по чём!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igrushka-spb.ru/published/publicdata/IGRUSH12WA/attachments/SC/products_pictures/3462864_igrovoj-nabor-podemnyj-kran-harbour-rabochij1z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963087" cy="367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Кто усталости не знает? Кто дороги всем ровняет.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грейдер – он притом Впереди с большим ковшом.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рейде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89654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автокран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АсКомп\Desktop\stroitelnaya-tehni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6160768" cy="350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асфальтоукладчик</a:t>
            </a:r>
            <a:endParaRPr lang="ru-RU" dirty="0"/>
          </a:p>
        </p:txBody>
      </p:sp>
      <p:pic>
        <p:nvPicPr>
          <p:cNvPr id="3" name="Рисунок 2" descr=" Фото 45. Асфальтоукладчик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7042179" cy="499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бетоновоз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 Фото 27. Бетономешалка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911009" cy="418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83880" cy="105156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тягач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628809" cy="40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879486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Красная машина по дороге мчится, ей на месте поскорей нужно появиться, там огня необходимо погасить лавину- все зовут пожарной красную машину.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«01» – две эти цифры часто набирают, значит , осторожными не всегда бывают!</a:t>
            </a:r>
            <a:endParaRPr lang="ru-RU" sz="1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ndrew\Desktop\ats-1_0-30_na_shassi_gaz_3308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67744" y="2132856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трубовоз</a:t>
            </a:r>
            <a:endParaRPr lang="ru-RU" dirty="0"/>
          </a:p>
        </p:txBody>
      </p:sp>
      <p:pic>
        <p:nvPicPr>
          <p:cNvPr id="1026" name="Picture 2" descr="http://scaleworld.ru/Pic/Catalog/T0357_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064536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71480"/>
          <a:ext cx="8072494" cy="5544857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8072494"/>
              </a:tblGrid>
              <a:tr h="449271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Спешат по дорогам машины, машины.</a:t>
                      </a:r>
                      <a:b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в кузове — важные, срочные грузы:</a:t>
                      </a:r>
                      <a:b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Цемент и железо, изюм и арбузы.</a:t>
                      </a:r>
                      <a:b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шоферов трудна и сложна.</a:t>
                      </a:r>
                      <a:b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 как она людям повсюду нужна!</a:t>
                      </a:r>
                    </a:p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Много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машин на свете </a:t>
                      </a:r>
                      <a:b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Специальных и больших, </a:t>
                      </a:r>
                      <a:b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Всем нужны машины эти </a:t>
                      </a:r>
                      <a:b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без них не обойтись...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47625" marB="47625" anchor="ctr"/>
                </a:tc>
              </a:tr>
              <a:tr h="1052140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verdana"/>
                      </a:endParaRPr>
                    </a:p>
                  </a:txBody>
                  <a:tcPr marL="19050" marR="19050" marT="47625" marB="476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00" y="2967335"/>
            <a:ext cx="7201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внимание!!!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183880" cy="733832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Посторонитесь! Дорогу! Дорогу! Скорая помощь летит на подмогу.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Приказ постового: «Стоять! Хода нет! Только для «Скорой» Зеленый свет!»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Где-то случилась большая беда, Скорая помощь мчится туда.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ndrew\Desktop\skoraj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715000" cy="339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Хочет в полицию, тот, кто дерётся. Тот, кто орёт и ко всем пристаёт. тот , кто царапается и плюётся, всё отнимает и маленьких бьет.</a:t>
            </a:r>
            <a:endParaRPr lang="ru-RU" sz="1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ndrew\Desktop\698d8d9b559aa1a5a56a18f953817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836094" cy="38360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900098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04 – телефон, вам всегда поможет он. 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Аварийку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вызывай и  спасателей встречай.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в доме пахнет газом, вызывай на помощь сразу!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Ведь спасателей отряд  вам помочь, конечно, рад.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 Фото 8. Аварийная машина. 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556792"/>
            <a:ext cx="5586984" cy="4367407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Бензовоз – машина с бочкой,  Только он совсем не трус.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Объезжает ямы, кочки, В нем бензин – опасный груз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нзовоз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370389" cy="37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548680"/>
            <a:ext cx="7239000" cy="130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я – молоковоз, Молочка я вам привез!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Ездил очень далеко – Пейте, детки, молоко!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Подоил в деревне стадо – Молока вам много надо!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Может, в следующий раз Творожок везти для вас.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Содержимое 3" descr="http://lux-avto-4x4.ru/images/rabots/moloko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988840"/>
            <a:ext cx="6851725" cy="4422279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224136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Вам скажу, не ошибусь: возят ФУРЫ разный груз –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Овощи и фрукты, технику, продукты,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Джинсы, куртки, пледы и велосипеды.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gruzovik-online.ru/auto/zakazat-furu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844824"/>
            <a:ext cx="521208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626</TotalTime>
  <Words>348</Words>
  <Application>Microsoft Office PowerPoint</Application>
  <PresentationFormat>Экран (4:3)</PresentationFormat>
  <Paragraphs>45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Выполнил: Воспитатель  Мартынова И.Н.</vt:lpstr>
      <vt:lpstr> ЦЕЛЬ:</vt:lpstr>
      <vt:lpstr>Красная машина по дороге мчится, ей на месте поскорей нужно появиться, там огня необходимо погасить лавину- все зовут пожарной красную машину. «01» – две эти цифры часто набирают, значит , осторожными не всегда бывают!</vt:lpstr>
      <vt:lpstr>Посторонитесь! Дорогу! Дорогу! Скорая помощь летит на подмогу. Приказ постового: «Стоять! Хода нет! Только для «Скорой» Зеленый свет!» Где-то случилась большая беда, Скорая помощь мчится туда. </vt:lpstr>
      <vt:lpstr>Хочет в полицию, тот, кто дерётся. Тот, кто орёт и ко всем пристаёт. тот , кто царапается и плюётся, всё отнимает и маленьких бьет.</vt:lpstr>
      <vt:lpstr>04 – телефон, вам всегда поможет он.  «Аварийку» вызывай и  спасателей встречай. Если в доме пахнет газом, вызывай на помощь сразу! Ведь спасателей отряд  вам помочь, конечно, рад. </vt:lpstr>
      <vt:lpstr>Бензовоз – машина с бочкой,  Только он совсем не трус. Объезжает ямы, кочки, В нем бензин – опасный груз. </vt:lpstr>
      <vt:lpstr>Это я – молоковоз, Молочка я вам привез! Ездил очень далеко – Пейте, детки, молоко! Подоил в деревне стадо – Молока вам много надо! Может, в следующий раз Творожок везти для вас. </vt:lpstr>
      <vt:lpstr>Вам скажу, не ошибусь: возят ФУРЫ разный груз – Овощи и фрукты, технику, продукты, Джинсы, куртки, пледы и велосипеды. </vt:lpstr>
      <vt:lpstr>- Что ты вез, лесовоз? - Я из леса бревна вез! - А зачем, лесовоз? - Чтобы дом из бревен рос!</vt:lpstr>
      <vt:lpstr>Снегоуборочной машине зимою некогда дремать. Буран насыплет всюду снега- ей тротуары расчищать. Сугробы, снежные заносы машине этой по плечу. Нет на дорожках больше снега, а я в снежки играть хочу.</vt:lpstr>
      <vt:lpstr>Жара на улице стоит совсем как на экваторе- зима холодная царит внутри рефрижератора. Водителю жарко в шофёрской кабине - мечтает забраться он в кузов машины: шофёр в холодильнике хочет побыть, от адской жары хоть немного остыть!</vt:lpstr>
      <vt:lpstr>Синяя машина с белой полосой, Она развозит почту летом и зимой. Много в ней журналов, писем и газет, и везёт она тебе пламенный привет </vt:lpstr>
      <vt:lpstr>Под окошком - шум колес, во дворе - мусоровоз! Соберет он разный хлам, чтобы было чисто нам.</vt:lpstr>
      <vt:lpstr>эвакуатор</vt:lpstr>
      <vt:lpstr>Этот трактор сильный очень, не боится ям и кочек. Он сегодня нам помог домой доехать без дорог. </vt:lpstr>
      <vt:lpstr>комбайн</vt:lpstr>
      <vt:lpstr>минипогрузчик</vt:lpstr>
      <vt:lpstr>Строительная техника</vt:lpstr>
      <vt:lpstr>Кто над всклоченной землёю Смело кучи разгребает? Это маленький бульдозер Своим носом всё ровняет! </vt:lpstr>
      <vt:lpstr>Вот асфальтовый каток Для строительства дорог. Чтоб разглаживать морщины Лучше не найти машины! </vt:lpstr>
      <vt:lpstr>- Самосвал, самосвал! Расскажи, где ты бывал! - Я на речку за лесок Целый день возил песок! И на речке будет пляж. Он, ребята, будет ваш.</vt:lpstr>
      <vt:lpstr>Экскаватор чем хорош? У него огромный ковш. Он усталости не знает, Целый день себе копает</vt:lpstr>
      <vt:lpstr> Познакомится пора нам в этот раз с подъёмным краном. Поднимает он легко грузы очень высоко! Без него высотный дом не построить ни по чём!  </vt:lpstr>
      <vt:lpstr>Кто усталости не знает? Кто дороги всем ровняет. Это грейдер – он притом Впереди с большим ковшом. </vt:lpstr>
      <vt:lpstr>автокран</vt:lpstr>
      <vt:lpstr>асфальтоукладчик</vt:lpstr>
      <vt:lpstr>бетоновоз</vt:lpstr>
      <vt:lpstr>тягач</vt:lpstr>
      <vt:lpstr>трубовоз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Выполнил: студент 4 курса «ДПИП» Кашкарева и.а.</dc:title>
  <dc:creator>inna</dc:creator>
  <cp:lastModifiedBy>админ</cp:lastModifiedBy>
  <cp:revision>80</cp:revision>
  <dcterms:created xsi:type="dcterms:W3CDTF">2012-04-15T10:24:29Z</dcterms:created>
  <dcterms:modified xsi:type="dcterms:W3CDTF">2020-06-27T19:37:57Z</dcterms:modified>
</cp:coreProperties>
</file>