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7" r:id="rId11"/>
    <p:sldId id="269" r:id="rId12"/>
    <p:sldId id="271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843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F939-1522-433D-A684-512E090A2243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B8FB-F3AD-4838-8445-99631A70A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F939-1522-433D-A684-512E090A2243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B8FB-F3AD-4838-8445-99631A70A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F939-1522-433D-A684-512E090A2243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B8FB-F3AD-4838-8445-99631A70A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F939-1522-433D-A684-512E090A2243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B8FB-F3AD-4838-8445-99631A70A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F939-1522-433D-A684-512E090A2243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B8FB-F3AD-4838-8445-99631A70A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F939-1522-433D-A684-512E090A2243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B8FB-F3AD-4838-8445-99631A70A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F939-1522-433D-A684-512E090A2243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B8FB-F3AD-4838-8445-99631A70A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F939-1522-433D-A684-512E090A2243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B8FB-F3AD-4838-8445-99631A70A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F939-1522-433D-A684-512E090A2243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B8FB-F3AD-4838-8445-99631A70A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F939-1522-433D-A684-512E090A2243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B8FB-F3AD-4838-8445-99631A70A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F939-1522-433D-A684-512E090A2243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B8FB-F3AD-4838-8445-99631A70A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FF939-1522-433D-A684-512E090A2243}" type="datetimeFigureOut">
              <a:rPr lang="ru-RU" smtClean="0"/>
              <a:pPr/>
              <a:t>27.06.2020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0B8FB-F3AD-4838-8445-99631A70A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82195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 ОБРАЗОВАНИЕ ТАЗОВСКИЙ РАЙОН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детский сад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Северяночка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Животные севера </a:t>
            </a:r>
            <a:endParaRPr lang="ru-RU" sz="4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35769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Выполнил: воспитатель</a:t>
            </a:r>
          </a:p>
          <a:p>
            <a:pPr algn="r"/>
            <a:r>
              <a:rPr lang="ru-RU" sz="24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Мартынова И.Н.</a:t>
            </a:r>
            <a:endParaRPr lang="ru-RU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User\Desktop\презентации\фоны для презентаций\67284465_snezhi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-34290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Морж </a:t>
            </a:r>
            <a:b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 descr="1360318120_mor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1695" y="0"/>
            <a:ext cx="4842305" cy="363172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4211960" cy="561662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Это одни из самых крупных ластоногих, а их клыки похожи на бивни. Волосяной покров очень редкий, вес достигает 1.5 тонны. Питаются моллюсками, раздавливая их щечными зубами, а осколки отрыгивает. Летом они образуют береговые лежбища, а зимой обитают на ледяных полях. Единственным врагом является касатка, от нее спасаются выбираясь на берег.</a:t>
            </a:r>
          </a:p>
        </p:txBody>
      </p:sp>
      <p:pic>
        <p:nvPicPr>
          <p:cNvPr id="5" name="Picture 2" descr="C:\Users\1\Desktop\Для работы\Q8_763Aqd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463" y="3711039"/>
            <a:ext cx="4716537" cy="314696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Синий кит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1360318129_siniy-ki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60648"/>
            <a:ext cx="4319602" cy="314096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Это самое большое животное планеты, его размеры достигают 30 метров, а вес 160 тонн. Пускает фонтан до 9 метров. Питается кит крилем, рачками и мелкой рыбой. Сейчас принимаются меры по </a:t>
            </a:r>
            <a:r>
              <a:rPr lang="ru-RU" sz="2400" dirty="0" smtClean="0">
                <a:solidFill>
                  <a:schemeClr val="bg1"/>
                </a:solidFill>
              </a:rPr>
              <a:t>охране.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Содержимое 6" descr="1360318136_siniy-k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805028"/>
            <a:ext cx="4176464" cy="278629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Нарвал </a:t>
            </a:r>
            <a:b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 descr="1360318164_narv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484784"/>
            <a:ext cx="5058419" cy="337468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3923928" cy="485217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Они живут среди льдов в разводьях, а если они замерзают, самцы пробивают отверстия, через которое дышит все стадо. Хвост их напоминает якорь, а окрас тела светлый. В неволе животные быстро гибнут, а в своей естественной среде могут дожить до 55 лет. Питаются палтусом, сайкой, треской, за добычей могут нырять на глубину до километра. Они занесены в Красную </a:t>
            </a:r>
            <a:r>
              <a:rPr lang="ru-RU" sz="2400" dirty="0" smtClean="0">
                <a:solidFill>
                  <a:schemeClr val="bg1"/>
                </a:solidFill>
              </a:rPr>
              <a:t>книгу.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Спасибо за внимание !!!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3008313" cy="46910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Короной снежной с двух сторон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шар прекрасный окружен!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полюса, два братика-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Антарктика и Арктика.</a:t>
            </a:r>
          </a:p>
          <a:p>
            <a:endParaRPr lang="ru-RU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 descr="C:\Users\1\Desktop\Для работы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421" y="1196752"/>
            <a:ext cx="5307213" cy="39718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Белый медведь 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Белые медведи живут 25-30 лет и рожают за этот период до 15 детенышей. Питаются рыбой, падалью, тюленями, птенцами и яйцами. Как в поисках пищи, так и из-за любопытства могут подбираться к человеческому жилью.</a:t>
            </a:r>
          </a:p>
        </p:txBody>
      </p:sp>
      <p:pic>
        <p:nvPicPr>
          <p:cNvPr id="8" name="Picture 3" descr="C:\Users\1\Desktop\Для работы\5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2656"/>
            <a:ext cx="3810000" cy="28575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7" descr="ee8a6e8fa39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284984"/>
            <a:ext cx="4957940" cy="327578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Королевские  пингвины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Их перья покрыты особым влагостойким веществом, благодаря чему они великолепно плавают и не мокнут. Живут в открытом </a:t>
            </a:r>
            <a:r>
              <a:rPr lang="ru-RU" sz="2400" dirty="0" smtClean="0">
                <a:solidFill>
                  <a:schemeClr val="bg1"/>
                </a:solidFill>
              </a:rPr>
              <a:t>море, </a:t>
            </a:r>
            <a:r>
              <a:rPr lang="ru-RU" sz="2400" dirty="0">
                <a:solidFill>
                  <a:schemeClr val="bg1"/>
                </a:solidFill>
              </a:rPr>
              <a:t>потом перебираются в места гнездования. Питаются крилем. Вырастают до 1 метра и весом до 15 кг.</a:t>
            </a:r>
          </a:p>
        </p:txBody>
      </p:sp>
      <p:pic>
        <p:nvPicPr>
          <p:cNvPr id="7" name="Picture 3" descr="5b7532cccdcf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39952" y="620688"/>
            <a:ext cx="4267200" cy="2876550"/>
          </a:xfrm>
          <a:effectLst>
            <a:softEdge rad="127000"/>
          </a:effectLst>
        </p:spPr>
      </p:pic>
      <p:pic>
        <p:nvPicPr>
          <p:cNvPr id="8" name="Picture 2" descr="C:\Users\1\Desktop\Для работы\national_geographic_20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3875385" cy="290653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Песец</a:t>
            </a:r>
            <a:b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1360318098_pes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60648"/>
            <a:ext cx="3229198" cy="27355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008313" cy="492941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Полярная лисица или песец — единственный представитель своего рода, бывает </a:t>
            </a:r>
            <a:r>
              <a:rPr lang="ru-RU" sz="2000" dirty="0" err="1">
                <a:solidFill>
                  <a:schemeClr val="bg1"/>
                </a:solidFill>
              </a:rPr>
              <a:t>голубой</a:t>
            </a:r>
            <a:r>
              <a:rPr lang="ru-RU" sz="2000" dirty="0">
                <a:solidFill>
                  <a:schemeClr val="bg1"/>
                </a:solidFill>
              </a:rPr>
              <a:t> или белый. Песец — единственный хищник, заселивший всю тундру Северного полушария, водится даже на Северном полюсе! Живет недалеко от воды, выкапывая нору в каменистом грунте, а зимой в норе из снега. Всеядный. В год приносит до 17 детенышей.</a:t>
            </a:r>
          </a:p>
        </p:txBody>
      </p:sp>
      <p:pic>
        <p:nvPicPr>
          <p:cNvPr id="6" name="Picture 6" descr="23615057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996952"/>
            <a:ext cx="4488749" cy="359099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Морской лев</a:t>
            </a:r>
            <a:b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1360318086_mor-lev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88640"/>
            <a:ext cx="5111750" cy="33883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712" cy="469106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Сивуч - самый крупный вид ушастых тюленей. Покрыты мехом, окрас которого меняется в зависимости от возраста и пола. Морда тупая с вздернутым носом. Питаются моллюсками и морской рыбой, погружаясь за ней на глубину 227 м. А самцы могут охотиться и на детенышей морских котиков.</a:t>
            </a:r>
          </a:p>
        </p:txBody>
      </p:sp>
      <p:pic>
        <p:nvPicPr>
          <p:cNvPr id="6" name="Содержимое 6" descr="1360318146_mor-l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717032"/>
            <a:ext cx="4599123" cy="2871167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Северный олень 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Крупный зверь с небольшими конечностями и удлиненным телом. Красивая грива образуется из волос на шее. Самки, как и самцы имеют рога. </a:t>
            </a:r>
            <a:r>
              <a:rPr lang="ru-RU" sz="2400" dirty="0" smtClean="0">
                <a:solidFill>
                  <a:schemeClr val="bg1"/>
                </a:solidFill>
              </a:rPr>
              <a:t>Кочует </a:t>
            </a:r>
            <a:r>
              <a:rPr lang="ru-RU" sz="2400" dirty="0">
                <a:solidFill>
                  <a:schemeClr val="bg1"/>
                </a:solidFill>
              </a:rPr>
              <a:t>в поисках корма и хорошо плавает. Питается лишайниками, побегами и травой. </a:t>
            </a:r>
          </a:p>
        </p:txBody>
      </p:sp>
      <p:pic>
        <p:nvPicPr>
          <p:cNvPr id="7" name="Picture 6" descr="Po_Peterburgu_progulyalsya_severnii_ol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267200" cy="3200400"/>
          </a:xfrm>
          <a:effectLst>
            <a:softEdge rad="317500"/>
          </a:effectLst>
        </p:spPr>
      </p:pic>
      <p:pic>
        <p:nvPicPr>
          <p:cNvPr id="8" name="Содержимое 9" descr="1360318118_sev-o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01008"/>
            <a:ext cx="4552764" cy="3024336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Касатка </a:t>
            </a:r>
            <a:b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Содержимое 6" descr="1360318088_kasat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60648"/>
            <a:ext cx="3978209" cy="2983657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3465513" cy="46910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Белые </a:t>
            </a:r>
            <a:r>
              <a:rPr lang="ru-RU" sz="2400" dirty="0">
                <a:solidFill>
                  <a:schemeClr val="bg1"/>
                </a:solidFill>
              </a:rPr>
              <a:t>пятна находятся над глазами, а у самцов и сзади спинного плавника. Питаются рыбой и морскими млекопитающими, моллюсками. Держатся небольшими группами, и при ловле добычи каждая группа пользуется своим акустическим репертуаром. Для людей это воспринимается как щелчки.</a:t>
            </a:r>
          </a:p>
        </p:txBody>
      </p:sp>
      <p:pic>
        <p:nvPicPr>
          <p:cNvPr id="5" name="Содержимое 6" descr="1360318161_kosat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501008"/>
            <a:ext cx="4483575" cy="3112882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Горностай 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Содержимое 4" descr="1360318163_gornost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60648"/>
            <a:ext cx="3959622" cy="26416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Это небольшой зверек на коротких лапах и треугольной головой, походит на маленькую ласку. Зимой белого цвета шерстка, а летом буровато-желтого, ну а кончик хвоста всегда черный. </a:t>
            </a:r>
            <a:r>
              <a:rPr lang="ru-RU" sz="2400" dirty="0" smtClean="0">
                <a:solidFill>
                  <a:schemeClr val="bg1"/>
                </a:solidFill>
              </a:rPr>
              <a:t>Питаются </a:t>
            </a:r>
            <a:r>
              <a:rPr lang="ru-RU" sz="2400" dirty="0">
                <a:solidFill>
                  <a:schemeClr val="bg1"/>
                </a:solidFill>
              </a:rPr>
              <a:t>в основном грызунами, лягушками, бывает, что и рыбой.</a:t>
            </a:r>
          </a:p>
        </p:txBody>
      </p:sp>
      <p:pic>
        <p:nvPicPr>
          <p:cNvPr id="6" name="Содержимое 6" descr="1360318182_gor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84984"/>
            <a:ext cx="3286454" cy="292494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501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 ОБРАЗОВАНИЕ ТАЗОВСКИЙ РАЙОН Муниципальное казённое дошкольное образовательное учреждение детский сад «Северяночка»    Животные севера </vt:lpstr>
      <vt:lpstr>Слайд 2</vt:lpstr>
      <vt:lpstr>Белый медведь </vt:lpstr>
      <vt:lpstr>Королевские  пингвины</vt:lpstr>
      <vt:lpstr>Песец </vt:lpstr>
      <vt:lpstr>Морской лев </vt:lpstr>
      <vt:lpstr>Северный олень </vt:lpstr>
      <vt:lpstr>Касатка  </vt:lpstr>
      <vt:lpstr>Горностай </vt:lpstr>
      <vt:lpstr>Морж  </vt:lpstr>
      <vt:lpstr>Синий кит  </vt:lpstr>
      <vt:lpstr>Нарвал  </vt:lpstr>
      <vt:lpstr>Спасибо за внимание 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крайнего севера</dc:title>
  <dc:creator>Димон</dc:creator>
  <cp:lastModifiedBy>админ</cp:lastModifiedBy>
  <cp:revision>9</cp:revision>
  <dcterms:created xsi:type="dcterms:W3CDTF">2016-11-06T10:07:04Z</dcterms:created>
  <dcterms:modified xsi:type="dcterms:W3CDTF">2020-06-27T19:35:48Z</dcterms:modified>
</cp:coreProperties>
</file>