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7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2" r:id="rId11"/>
    <p:sldId id="283" r:id="rId12"/>
    <p:sldId id="275" r:id="rId13"/>
    <p:sldId id="276" r:id="rId14"/>
    <p:sldId id="277" r:id="rId15"/>
    <p:sldId id="278" r:id="rId16"/>
    <p:sldId id="279" r:id="rId17"/>
    <p:sldId id="258" r:id="rId18"/>
    <p:sldId id="259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82" autoAdjust="0"/>
    <p:restoredTop sz="94660"/>
  </p:normalViewPr>
  <p:slideViewPr>
    <p:cSldViewPr>
      <p:cViewPr>
        <p:scale>
          <a:sx n="64" d="100"/>
          <a:sy n="64" d="100"/>
        </p:scale>
        <p:origin x="-1762" y="-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7232-936B-47FE-9764-4DD6D20467F6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E039-0DB8-4DC3-A39D-84B211743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22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E039-0DB8-4DC3-A39D-84B211743C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1D0B2B-A187-4BB4-947F-26DFD9A8825A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76272D-267E-4395-B70E-1DB95C2321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Презентация на тему:</a:t>
            </a:r>
            <a:b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«Зимующие птицы»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1656184"/>
          </a:xfrm>
        </p:spPr>
        <p:txBody>
          <a:bodyPr>
            <a:normAutofit/>
          </a:bodyPr>
          <a:lstStyle/>
          <a:p>
            <a:pPr marL="0" indent="0" algn="r"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600" dirty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600" dirty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6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34199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ОБРАЗОВАНИЕ ТАЗОВСКИЙ РАЙОН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Северяночка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013176"/>
            <a:ext cx="299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воспитатель</a:t>
            </a:r>
          </a:p>
          <a:p>
            <a:r>
              <a:rPr lang="ru-RU" smtClean="0"/>
              <a:t>Мартынова И.Н.</a:t>
            </a: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005064"/>
            <a:ext cx="4588396" cy="22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80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2448272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016" y="479715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бокам перышки у сороки совсем белые. Голова и крылья черные. Хвост тоже черный, но с очень красивым зеленоватым отливом, длинный и прямой как стрела.</a:t>
            </a:r>
          </a:p>
          <a:p>
            <a:r>
              <a:rPr lang="ru-RU" dirty="0" smtClean="0"/>
              <a:t>Осенью сороки собираются в небольшие стаи, летают по садам и паркам, угощаются</a:t>
            </a:r>
          </a:p>
          <a:p>
            <a:r>
              <a:rPr lang="ru-RU" dirty="0" smtClean="0"/>
              <a:t>Ягодами рябины и облепихи. Зимой птицы перебираются поближе к людям. Рядом</a:t>
            </a:r>
          </a:p>
          <a:p>
            <a:r>
              <a:rPr lang="ru-RU" dirty="0" smtClean="0"/>
              <a:t>с человеком сытнее и теплее.</a:t>
            </a:r>
            <a:endParaRPr lang="ru-RU" dirty="0"/>
          </a:p>
        </p:txBody>
      </p:sp>
      <p:pic>
        <p:nvPicPr>
          <p:cNvPr id="5" name="Рисунок 4" descr="http://animals-wild.ru/uploads/posts/2016-05/1464095735_normal_img_630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1672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84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5626968" cy="69269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Галка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img1.liveinternet.ru/images/attach/c/0/31/933/31933359_galka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33670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4013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Галки - птицы с чёрным оперением тела и серебристо-серой шеей. </a:t>
            </a:r>
            <a:r>
              <a:rPr lang="ru-RU" dirty="0" smtClean="0"/>
              <a:t>Голос </a:t>
            </a:r>
            <a:r>
              <a:rPr lang="ru-RU" dirty="0"/>
              <a:t>галки </a:t>
            </a:r>
            <a:r>
              <a:rPr lang="ru-RU" dirty="0" smtClean="0"/>
              <a:t>—</a:t>
            </a:r>
          </a:p>
          <a:p>
            <a:pPr lvl="0"/>
            <a:r>
              <a:rPr lang="ru-RU" dirty="0" smtClean="0"/>
              <a:t> звонкое </a:t>
            </a:r>
            <a:r>
              <a:rPr lang="ru-RU" dirty="0"/>
              <a:t>«</a:t>
            </a:r>
            <a:r>
              <a:rPr lang="ru-RU" dirty="0" err="1"/>
              <a:t>кау</a:t>
            </a:r>
            <a:r>
              <a:rPr lang="ru-RU" dirty="0"/>
              <a:t>» или «</a:t>
            </a:r>
            <a:r>
              <a:rPr lang="ru-RU" dirty="0" err="1"/>
              <a:t>кья</a:t>
            </a:r>
            <a:r>
              <a:rPr lang="ru-RU" dirty="0" smtClean="0"/>
              <a:t>». Галки </a:t>
            </a:r>
            <a:r>
              <a:rPr lang="ru-RU" dirty="0"/>
              <a:t>чаще выбирают для проживания крупные города, </a:t>
            </a:r>
            <a:endParaRPr lang="ru-RU" dirty="0" smtClean="0"/>
          </a:p>
          <a:p>
            <a:pPr lvl="0"/>
            <a:r>
              <a:rPr lang="ru-RU" dirty="0" smtClean="0"/>
              <a:t>так </a:t>
            </a:r>
            <a:r>
              <a:rPr lang="ru-RU" dirty="0"/>
              <a:t>как </a:t>
            </a:r>
            <a:r>
              <a:rPr lang="ru-RU" dirty="0" smtClean="0"/>
              <a:t> предпочитают гнездоваться </a:t>
            </a:r>
            <a:r>
              <a:rPr lang="ru-RU" dirty="0"/>
              <a:t>под крышами высотных домов, на водонапорных </a:t>
            </a:r>
            <a:endParaRPr lang="ru-RU" dirty="0" smtClean="0"/>
          </a:p>
          <a:p>
            <a:pPr lvl="0"/>
            <a:r>
              <a:rPr lang="ru-RU" dirty="0" smtClean="0"/>
              <a:t>башнях </a:t>
            </a:r>
            <a:r>
              <a:rPr lang="ru-RU" dirty="0"/>
              <a:t>и </a:t>
            </a:r>
            <a:r>
              <a:rPr lang="ru-RU" dirty="0" smtClean="0"/>
              <a:t>трубах</a:t>
            </a:r>
            <a:r>
              <a:rPr lang="ru-RU" dirty="0"/>
              <a:t>, </a:t>
            </a:r>
            <a:r>
              <a:rPr lang="ru-RU" dirty="0" smtClean="0"/>
              <a:t>в </a:t>
            </a:r>
            <a:r>
              <a:rPr lang="ru-RU" dirty="0"/>
              <a:t>дупле деревьев. </a:t>
            </a:r>
            <a:r>
              <a:rPr lang="ru-RU" dirty="0" smtClean="0"/>
              <a:t>Питаются </a:t>
            </a:r>
            <a:r>
              <a:rPr lang="ru-RU" dirty="0"/>
              <a:t>галки  </a:t>
            </a:r>
            <a:r>
              <a:rPr lang="ru-RU" dirty="0" smtClean="0"/>
              <a:t>мышами,  вредными насекомыми, </a:t>
            </a:r>
          </a:p>
          <a:p>
            <a:pPr lvl="0"/>
            <a:r>
              <a:rPr lang="ru-RU" dirty="0" smtClean="0"/>
              <a:t>разоряют  гнезда </a:t>
            </a:r>
            <a:r>
              <a:rPr lang="ru-RU" dirty="0"/>
              <a:t>мелких птиц, </a:t>
            </a:r>
            <a:r>
              <a:rPr lang="ru-RU" dirty="0" smtClean="0"/>
              <a:t>едят </a:t>
            </a:r>
            <a:r>
              <a:rPr lang="ru-RU" dirty="0"/>
              <a:t>всякую падаль. Галки могут нападать </a:t>
            </a:r>
            <a:r>
              <a:rPr lang="ru-RU" dirty="0" smtClean="0"/>
              <a:t>на огороды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и сады, весной </a:t>
            </a:r>
            <a:r>
              <a:rPr lang="ru-RU" dirty="0" smtClean="0"/>
              <a:t> уничтожая </a:t>
            </a:r>
            <a:r>
              <a:rPr lang="ru-RU" dirty="0"/>
              <a:t>всходы бобов и гороха, а летом — плоды вишни </a:t>
            </a:r>
            <a:r>
              <a:rPr lang="ru-RU" dirty="0" smtClean="0"/>
              <a:t>и сливы.  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8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1778"/>
            <a:ext cx="5925344" cy="7647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Поползень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пополз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980728"/>
            <a:ext cx="4966428" cy="34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53136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Птица с плотным телосложением, большой головой и короткой шеей. Оперение пушистое, густое. Окраска разноцветная в зависимости от района обитания, при этом верхняя часть тела всегда имеет голубовато-серый цвет. Ноги серо-бурые, сильные, с длинными цепкими ногтями. </a:t>
            </a:r>
            <a:r>
              <a:rPr lang="ru-RU" dirty="0"/>
              <a:t>Поползень – маленький лесной обитатель, который в поисках своей основной пищи – насекомых – карабкается туда и обратно по стволам деревьев, в том числе вниз головой. Ближе к осени переходит на растительную пищу – семена и плоды. Любит орешки и </a:t>
            </a:r>
            <a:r>
              <a:rPr lang="ru-RU" dirty="0" smtClean="0"/>
              <a:t>желуди.</a:t>
            </a:r>
            <a:r>
              <a:rPr lang="ru-RU" dirty="0"/>
              <a:t> </a:t>
            </a:r>
            <a:r>
              <a:rPr lang="ru-RU" dirty="0" smtClean="0"/>
              <a:t>Делает </a:t>
            </a:r>
            <a:r>
              <a:rPr lang="ru-RU" dirty="0"/>
              <a:t>из семян запасы, пряча их в щелях коры деревьев и прикрывая сверху кусочками мха и лишайников.</a:t>
            </a:r>
          </a:p>
          <a:p>
            <a:pPr lvl="0"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98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528392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Свиристель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виристе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908720"/>
            <a:ext cx="5905873" cy="40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Размером свиристели со скворца, оперение у нее нарядное, розовато-коричневого цвета. Голову свиристелей украшают задорные серебристо-розовые хохолки. А на крыльях ярко-красные ровные полоски. Этих красивых птиц называют северными попугаями. Свиристель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таёжный житель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Живет в больших стаях, летом питаясь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насекомыми,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ягодами и молодыми побегами, а зимой – оставшимися на поверхности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рябиной. Поэтому в холодное время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перебирается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дачные и садовые территории.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4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2016224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Клест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клёст-елов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052736"/>
            <a:ext cx="5305186" cy="4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8067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Оперенье у клестов нарядное - </a:t>
            </a:r>
            <a:r>
              <a:rPr lang="ru-RU" dirty="0" err="1" smtClean="0"/>
              <a:t>ярковишневое</a:t>
            </a:r>
            <a:r>
              <a:rPr lang="ru-RU" dirty="0" smtClean="0"/>
              <a:t>. У клеста удивительный клюв-очень крепкий, толстый, сжатый с боков. Кончик верхней части клюва загнут крючком вниз, а нижняя часть клюва загнута вверх, вот и получается клюв в виде креста. Он позволяет птице легко и быстро вылущивать из сосновых и еловых шишек семена-основной корм клестов. Только клесты выводят птенцов зимой.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4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952328" cy="7647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Рябчик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azel grous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64" y="2399436"/>
            <a:ext cx="328328" cy="16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50912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Рябчик — одна из наиболее известных лесных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птиц. Своему названию рябчик обязан своей окраске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неярких цветов: оранжевый, чёрный, серый, коричневый расположены в виде водной ряби. Такое сочетание позволяет хорошо маскироваться в лесу от многочисленных врагов. У этой птицы очень развиты слух и зрение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 опасности, взлетает вертикально вверх на высоту примерно 5 метров и, плотно прижимаясь к стволу дерева, скрывается в его кроне. Заметить рябчика, когда он прячется, практически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Рябчик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растительнояден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Зимой рябчик зарывается в снег, проводя в нем ночь.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дминистратор\Desktop\_рябчик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3"/>
          <a:stretch/>
        </p:blipFill>
        <p:spPr bwMode="auto">
          <a:xfrm>
            <a:off x="1259632" y="836711"/>
            <a:ext cx="6961295" cy="3680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0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2664296" cy="9807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Тетерев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53136"/>
            <a:ext cx="79321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Крупная птица с небольшой головой и коротким клювом. Легко </a:t>
            </a:r>
            <a:r>
              <a:rPr lang="ru-RU" dirty="0" smtClean="0"/>
              <a:t>узнаваем </a:t>
            </a:r>
            <a:r>
              <a:rPr lang="ru-RU" dirty="0"/>
              <a:t>по </a:t>
            </a:r>
            <a:r>
              <a:rPr lang="ru-RU" dirty="0" smtClean="0"/>
              <a:t>блестяще-</a:t>
            </a:r>
          </a:p>
          <a:p>
            <a:r>
              <a:rPr lang="ru-RU" dirty="0"/>
              <a:t>ч</a:t>
            </a:r>
            <a:r>
              <a:rPr lang="ru-RU" dirty="0" smtClean="0"/>
              <a:t>ёрному оперению </a:t>
            </a:r>
            <a:r>
              <a:rPr lang="ru-RU" dirty="0"/>
              <a:t>с фиолетовым или зелёным отливом на голове, </a:t>
            </a:r>
            <a:r>
              <a:rPr lang="ru-RU" dirty="0" smtClean="0"/>
              <a:t>шее и </a:t>
            </a:r>
            <a:r>
              <a:rPr lang="ru-RU" dirty="0"/>
              <a:t>пояснице,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ярко-красным бровям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холодное время года </a:t>
            </a:r>
            <a:r>
              <a:rPr lang="ru-RU" dirty="0" smtClean="0"/>
              <a:t>держится </a:t>
            </a:r>
            <a:r>
              <a:rPr lang="ru-RU" dirty="0"/>
              <a:t>на деревьях, где добывает </a:t>
            </a:r>
            <a:r>
              <a:rPr lang="ru-RU" dirty="0" smtClean="0"/>
              <a:t>себе</a:t>
            </a:r>
          </a:p>
          <a:p>
            <a:r>
              <a:rPr lang="ru-RU" dirty="0" smtClean="0"/>
              <a:t> </a:t>
            </a:r>
            <a:r>
              <a:rPr lang="ru-RU" dirty="0"/>
              <a:t>корм. По земле </a:t>
            </a:r>
            <a:r>
              <a:rPr lang="ru-RU" dirty="0" smtClean="0"/>
              <a:t>быстро </a:t>
            </a:r>
            <a:r>
              <a:rPr lang="ru-RU" dirty="0"/>
              <a:t>бегает и взлетает почти вертикально. Полёт быстрый </a:t>
            </a:r>
            <a:r>
              <a:rPr lang="ru-RU" dirty="0" smtClean="0"/>
              <a:t>и энергичный</a:t>
            </a:r>
          </a:p>
          <a:p>
            <a:r>
              <a:rPr lang="ru-RU" dirty="0"/>
              <a:t> -</a:t>
            </a:r>
            <a:r>
              <a:rPr lang="ru-RU" dirty="0" smtClean="0"/>
              <a:t> пролетает  до нескольких </a:t>
            </a:r>
            <a:r>
              <a:rPr lang="ru-RU" dirty="0"/>
              <a:t>десятков километров </a:t>
            </a:r>
            <a:r>
              <a:rPr lang="ru-RU" dirty="0" smtClean="0"/>
              <a:t>без </a:t>
            </a:r>
            <a:r>
              <a:rPr lang="ru-RU" dirty="0"/>
              <a:t>остановки. Обладает </a:t>
            </a:r>
            <a:r>
              <a:rPr lang="ru-RU" dirty="0" smtClean="0"/>
              <a:t>хорошим</a:t>
            </a:r>
          </a:p>
          <a:p>
            <a:r>
              <a:rPr lang="ru-RU" dirty="0" smtClean="0"/>
              <a:t>зрением </a:t>
            </a:r>
            <a:r>
              <a:rPr lang="ru-RU" dirty="0"/>
              <a:t>и слухом </a:t>
            </a:r>
            <a:r>
              <a:rPr lang="ru-RU" dirty="0" smtClean="0"/>
              <a:t>—в </a:t>
            </a:r>
            <a:r>
              <a:rPr lang="ru-RU" dirty="0"/>
              <a:t>случае опасности быстро </a:t>
            </a:r>
            <a:r>
              <a:rPr lang="ru-RU" dirty="0" smtClean="0"/>
              <a:t>взлетает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удаляется на дальнее </a:t>
            </a:r>
            <a:r>
              <a:rPr lang="ru-RU" dirty="0" smtClean="0"/>
              <a:t>расстояние.</a:t>
            </a:r>
          </a:p>
          <a:p>
            <a:r>
              <a:rPr lang="ru-RU" dirty="0" smtClean="0"/>
              <a:t> </a:t>
            </a:r>
            <a:r>
              <a:rPr lang="ru-RU" dirty="0"/>
              <a:t>После </a:t>
            </a:r>
            <a:r>
              <a:rPr lang="ru-RU" dirty="0" smtClean="0"/>
              <a:t>наступления сумерек </a:t>
            </a:r>
            <a:r>
              <a:rPr lang="ru-RU" dirty="0"/>
              <a:t>они прячутся под </a:t>
            </a:r>
            <a:r>
              <a:rPr lang="ru-RU" dirty="0" smtClean="0"/>
              <a:t>снегом.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Users\Администратор\Desktop\тетер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997587" cy="3353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10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124744"/>
            <a:ext cx="8003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Подумайте и угадайте, какую зимующую птицу я задумал по первым звукам этих слов:</a:t>
            </a:r>
          </a:p>
        </p:txBody>
      </p:sp>
      <p:pic>
        <p:nvPicPr>
          <p:cNvPr id="6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" b="-44"/>
          <a:stretch>
            <a:fillRect/>
          </a:stretch>
        </p:blipFill>
        <p:spPr>
          <a:xfrm>
            <a:off x="323528" y="2420888"/>
            <a:ext cx="1457332" cy="94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1222648" cy="10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8" descr="рак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"/>
          <a:stretch>
            <a:fillRect/>
          </a:stretch>
        </p:blipFill>
        <p:spPr bwMode="auto">
          <a:xfrm>
            <a:off x="3563888" y="2276872"/>
            <a:ext cx="1126232" cy="10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2" descr="MCj034689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1093043" cy="79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D:\Библиотека графики\Утварь цветная\HH00845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008112" cy="10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D:\Ксюша\инет\ПРЕЗЕНТАЦИИ\БУКВЫ ЧТЕНИЕ\АЛФАВИТ буква - рисунок\Развивающие карточки АЗБУКА\Фрукты и ягоды\[а] арбу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6" b="-29"/>
          <a:stretch>
            <a:fillRect/>
          </a:stretch>
        </p:blipFill>
        <p:spPr bwMode="auto">
          <a:xfrm>
            <a:off x="7596336" y="2132856"/>
            <a:ext cx="1008112" cy="10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 descr="D:\Каталог картинок\С\ANIM1376 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6561"/>
            <a:ext cx="1368152" cy="13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 descr="D:\Каталог картинок\О\1DONKEY G 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"/>
          <a:stretch>
            <a:fillRect/>
          </a:stretch>
        </p:blipFill>
        <p:spPr bwMode="auto">
          <a:xfrm>
            <a:off x="2057400" y="4517130"/>
            <a:ext cx="1434480" cy="13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46" y="4753697"/>
            <a:ext cx="1265312" cy="8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2" descr="D:\Каталог картинок\О\BRACELET п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65"/>
          <a:stretch>
            <a:fillRect/>
          </a:stretch>
        </p:blipFill>
        <p:spPr bwMode="auto">
          <a:xfrm>
            <a:off x="5006492" y="4933397"/>
            <a:ext cx="1293700" cy="6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8" descr="farm0007 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5"/>
          <a:stretch>
            <a:fillRect/>
          </a:stretch>
        </p:blipFill>
        <p:spPr bwMode="auto">
          <a:xfrm>
            <a:off x="6394563" y="4558891"/>
            <a:ext cx="1296144" cy="11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" descr="D:\Ксюша\инет\ПРЕЗЕНТАЦИИ\БУКВЫ ЧТЕНИЕ\АЛФАВИТ буква - рисунок\Развивающие карточки АЗБУКА\Фрукты и ягоды\[а] апельсин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" b="-26"/>
          <a:stretch>
            <a:fillRect/>
          </a:stretch>
        </p:blipFill>
        <p:spPr bwMode="auto">
          <a:xfrm>
            <a:off x="7812360" y="4785086"/>
            <a:ext cx="1179841" cy="75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35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07288" cy="15121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454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Постройте птицам кормушки.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18861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6444208" y="1340768"/>
            <a:ext cx="230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морозы птицы с радостью полакомятся кормом, оставленных людьми в кормушках.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поможет им пережить холода.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7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6834"/>
            <a:ext cx="8229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3495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внимание!!!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37360" y="404664"/>
            <a:ext cx="7406640" cy="147218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39552" y="692696"/>
            <a:ext cx="8136904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4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Зимующая 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птица, не боюсь морозов. А каких зимующих птиц вы знаете? Посмотрите, послушайте и запомните.</a:t>
            </a:r>
          </a:p>
        </p:txBody>
      </p:sp>
    </p:spTree>
    <p:extLst>
      <p:ext uri="{BB962C8B-B14F-4D97-AF65-F5344CB8AC3E}">
        <p14:creationId xmlns="" xmlns:p14="http://schemas.microsoft.com/office/powerpoint/2010/main" val="12521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2592288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иница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533085" cy="342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869160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Оперение синицы яркое и красивое - кажется, что птичка нарядилась в желтую блузку с черным галстуком и в зеленый плащик, а голову украсила темной шапочкой. Она легко прыгает по веткам и с помощью острых и цепких коготков  ловко лазает по деревьям. Синица – санитарка леса, которая помогает деревьям избавиться от насекомых-вредителей. Летом питается исключительно насекомыми, но зимой охотно кушает семечки подсолнуха, мясные и молочные продукты, выброшенные человеком.</a:t>
            </a:r>
          </a:p>
          <a:p>
            <a:pPr lvl="0"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0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288032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воробе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836712"/>
            <a:ext cx="6147977" cy="40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6916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Воробей-маленькая, неунывающая, бойкая птичка. Спинка у него коричневая с широкими продольными черными полосами. Хвост темно-бурый, крылышки тоже темно-бурые. Подбородок и горло черные, а голова серая.</a:t>
            </a:r>
            <a:r>
              <a:rPr lang="ru-RU" dirty="0"/>
              <a:t> Воробей – один из самых хорошо известных наших соседей, питается любым растительным кормом, который может найти неподалеку от человеческого жилья: злаками, ягодами, почками деревьев и отходами продуктов. Зимой нуждается в помощи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8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2376264" cy="75143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891785"/>
            <a:ext cx="4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/>
              <a:t> </a:t>
            </a:r>
          </a:p>
          <a:p>
            <a:pPr lvl="0" fontAlgn="base"/>
            <a:r>
              <a:rPr lang="ru-RU" dirty="0" smtClean="0"/>
              <a:t> </a:t>
            </a:r>
            <a:endParaRPr lang="ru-RU" dirty="0"/>
          </a:p>
          <a:p>
            <a:pPr lvl="0" fontAlgn="base"/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9178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Голубь – любимец детей и взрослых, которые нередко балуют его семечками и кусочками хлеба на площадях и в </a:t>
            </a:r>
            <a:r>
              <a:rPr lang="ru-RU" dirty="0" smtClean="0"/>
              <a:t>парках.</a:t>
            </a:r>
            <a:r>
              <a:rPr lang="ru-RU" dirty="0"/>
              <a:t> Кушает в основном растительную пищу, но летом не отказывается и от насекомых. От других птиц отличается умением пить воду, втягивая ее, как это делает человек через соломинку, тогда как другим пернатым приходится набирать в клюв несколько капелек воды и запрокидывать головку вверх, чтобы жидкость попала внутрь</a:t>
            </a:r>
            <a:r>
              <a:rPr lang="ru-RU" dirty="0" smtClean="0"/>
              <a:t>. Голова, шея и грудь пепельно-сизые с зеленоватым оттенком на шее и груди. Крылья широкие, заостренные. Хвост закругленный.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Администратор\Desktop\голуб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" t="2895" r="2603"/>
          <a:stretch/>
        </p:blipFill>
        <p:spPr bwMode="auto">
          <a:xfrm>
            <a:off x="1403648" y="751435"/>
            <a:ext cx="6169969" cy="4182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95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2088232" cy="7920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дятел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196752"/>
            <a:ext cx="4385815" cy="32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53137"/>
            <a:ext cx="9324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Спинка у дятла черная, крылья тоже черные, на белом брюшке черные крапинки, на голове дятла-ярко-красный беретик. Из-за окраски дятлов называют «березовыми птицами».  Иногда встречаются черные дятлы, только шапочка у них красная. Их называют желна. У дятла большой крепкий клюв, которым выстукивает заболевшее дерево. Длинный язык помогает птице ловко доставать личинки жуков, насекомых из глубоких щелей в коре. Дятлов называют «лесным доктором».</a:t>
            </a:r>
            <a:r>
              <a:rPr lang="ru-RU" dirty="0"/>
              <a:t> Дятел – знаменитый борец с вредителями леса. Добывая из-под коры деревьев личинок и вредных насекомых, он строит тем самым домики (дупла) для других птиц и мелких животных – синичек, мухоловок, белок. </a:t>
            </a:r>
            <a:r>
              <a:rPr lang="ru-RU" dirty="0" smtClean="0"/>
              <a:t> </a:t>
            </a:r>
            <a:endParaRPr lang="ru-RU" dirty="0"/>
          </a:p>
          <a:p>
            <a:pPr lvl="0"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96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-99392"/>
            <a:ext cx="2376264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воро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980728"/>
            <a:ext cx="623714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84344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Ворона-крупная птица. Голова, клюв, горло. Хвост и лапы у вороны черные, а все остальное серое. Ворона умеет громко каркать, подражать собачьему лаю, смеху человека и даже произносить отдельные слова. Ворона-хитрая, находчивая птица!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хорошо приспособилась жить рядом с человеком. Научилась извлекать для себя пользу из деятельности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2088232" cy="86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4365103"/>
            <a:ext cx="9144000" cy="22473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59797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совы большая голова, почти нет шеи и круглые немигающие янтарные глаза. Сова великолепно видит в темноте. Темной ночью она замечает  среди высоких трав неподвижного мышонка. Острые когти совы устроены так, что птица крепко хватает добычу и ловко лазит по стволам деревьев. А слух у совы в пятьдесят раз лучше, чем у человека!</a:t>
            </a:r>
          </a:p>
          <a:p>
            <a:r>
              <a:rPr lang="ru-RU" dirty="0" smtClean="0"/>
              <a:t>Пышное оперение совы защищает ее от холода, а закругленные крылья и широкий хвост помогают летать бесшумно.</a:t>
            </a:r>
            <a:endParaRPr lang="ru-RU" dirty="0"/>
          </a:p>
        </p:txBody>
      </p:sp>
      <p:pic>
        <p:nvPicPr>
          <p:cNvPr id="5122" name="Picture 2" descr="C:\Users\Администратор\Desktop\с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66475" cy="3463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75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3024336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негир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980728"/>
            <a:ext cx="5787561" cy="38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016" y="494116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Осенью снегири собираются в стайки, летают по лесам и паркам, клюют ягоды рябины и шиповника. Когда наступает морозная и снежная зима, снегири перебираются поближе к человеческому жилью, залетают в сады и огороды, отыскивают ягоды рябины и шиповника.</a:t>
            </a:r>
            <a:r>
              <a:rPr lang="ru-RU" dirty="0"/>
              <a:t> Снегирь – красногрудый красавец, обитатель лесов, садов и парков. Зимой яркая окраска делает его более </a:t>
            </a:r>
            <a:r>
              <a:rPr lang="ru-RU" dirty="0" smtClean="0"/>
              <a:t>приметным.  </a:t>
            </a:r>
            <a:r>
              <a:rPr lang="ru-RU" dirty="0"/>
              <a:t>Питается он семенами, почками и некоторыми насекомыми. </a:t>
            </a:r>
            <a:r>
              <a:rPr lang="ru-RU" dirty="0" smtClean="0"/>
              <a:t> 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44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1135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Презентация на тему: «Зимующие птицы»</vt:lpstr>
      <vt:lpstr> </vt:lpstr>
      <vt:lpstr>Синица</vt:lpstr>
      <vt:lpstr>Воробей</vt:lpstr>
      <vt:lpstr>Голубь</vt:lpstr>
      <vt:lpstr>Дятел</vt:lpstr>
      <vt:lpstr>Ворона</vt:lpstr>
      <vt:lpstr>Сова</vt:lpstr>
      <vt:lpstr>Снегирь</vt:lpstr>
      <vt:lpstr>Сорока</vt:lpstr>
      <vt:lpstr>Галка</vt:lpstr>
      <vt:lpstr> Поползень</vt:lpstr>
      <vt:lpstr>Свиристель</vt:lpstr>
      <vt:lpstr>Клест</vt:lpstr>
      <vt:lpstr>Рябчик</vt:lpstr>
      <vt:lpstr>Тетерев</vt:lpstr>
      <vt:lpstr> </vt:lpstr>
      <vt:lpstr> 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Ольга</dc:creator>
  <cp:lastModifiedBy>админ</cp:lastModifiedBy>
  <cp:revision>57</cp:revision>
  <dcterms:created xsi:type="dcterms:W3CDTF">2016-11-10T07:22:48Z</dcterms:created>
  <dcterms:modified xsi:type="dcterms:W3CDTF">2020-06-27T19:37:04Z</dcterms:modified>
</cp:coreProperties>
</file>