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4784"/>
            <a:ext cx="6172200" cy="1656184"/>
          </a:xfrm>
        </p:spPr>
        <p:txBody>
          <a:bodyPr/>
          <a:lstStyle/>
          <a:p>
            <a:pPr algn="ctr"/>
            <a:r>
              <a:rPr lang="ru-RU" dirty="0" smtClean="0"/>
              <a:t>ОТКУДА БЕРЕТСЯ ХЛЕБ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03322"/>
            <a:ext cx="4608512" cy="1371600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оспитатель высшей квалификационной категории Мартынова Ирина Николаевна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606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ДЕТСКИЙ САД «СЕВЕРЯНОЧКА»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860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Переработка зерна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8568952" cy="5098380"/>
          </a:xfrm>
        </p:spPr>
      </p:pic>
    </p:spTree>
    <p:extLst>
      <p:ext uri="{BB962C8B-B14F-4D97-AF65-F5344CB8AC3E}">
        <p14:creationId xmlns:p14="http://schemas.microsoft.com/office/powerpoint/2010/main" xmlns="" val="309591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мука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8352928" cy="5098380"/>
          </a:xfrm>
        </p:spPr>
      </p:pic>
    </p:spTree>
    <p:extLst>
      <p:ext uri="{BB962C8B-B14F-4D97-AF65-F5344CB8AC3E}">
        <p14:creationId xmlns:p14="http://schemas.microsoft.com/office/powerpoint/2010/main" xmlns="" val="22898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Замешиваем тесто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208912" cy="5170388"/>
          </a:xfrm>
        </p:spPr>
      </p:pic>
    </p:spTree>
    <p:extLst>
      <p:ext uri="{BB962C8B-B14F-4D97-AF65-F5344CB8AC3E}">
        <p14:creationId xmlns:p14="http://schemas.microsoft.com/office/powerpoint/2010/main" xmlns="" val="398199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тесто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8424936" cy="5242396"/>
          </a:xfrm>
        </p:spPr>
      </p:pic>
    </p:spTree>
    <p:extLst>
      <p:ext uri="{BB962C8B-B14F-4D97-AF65-F5344CB8AC3E}">
        <p14:creationId xmlns:p14="http://schemas.microsoft.com/office/powerpoint/2010/main" xmlns="" val="224748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Лепим из теста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8640960" cy="5098380"/>
          </a:xfrm>
        </p:spPr>
      </p:pic>
    </p:spTree>
    <p:extLst>
      <p:ext uri="{BB962C8B-B14F-4D97-AF65-F5344CB8AC3E}">
        <p14:creationId xmlns:p14="http://schemas.microsoft.com/office/powerpoint/2010/main" xmlns="" val="318061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выпекаем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8496944" cy="5098380"/>
          </a:xfrm>
        </p:spPr>
      </p:pic>
    </p:spTree>
    <p:extLst>
      <p:ext uri="{BB962C8B-B14F-4D97-AF65-F5344CB8AC3E}">
        <p14:creationId xmlns:p14="http://schemas.microsoft.com/office/powerpoint/2010/main" xmlns="" val="109582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Готовое изделие из теста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8352928" cy="4954364"/>
          </a:xfrm>
        </p:spPr>
      </p:pic>
    </p:spTree>
    <p:extLst>
      <p:ext uri="{BB962C8B-B14F-4D97-AF65-F5344CB8AC3E}">
        <p14:creationId xmlns:p14="http://schemas.microsoft.com/office/powerpoint/2010/main" xmlns="" val="253798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Хлебобулочные изделия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424936" cy="5170388"/>
          </a:xfrm>
        </p:spPr>
      </p:pic>
    </p:spTree>
    <p:extLst>
      <p:ext uri="{BB962C8B-B14F-4D97-AF65-F5344CB8AC3E}">
        <p14:creationId xmlns:p14="http://schemas.microsoft.com/office/powerpoint/2010/main" xmlns="" val="394439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Разновидности зерен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8720"/>
            <a:ext cx="8352928" cy="5098380"/>
          </a:xfrm>
        </p:spPr>
      </p:pic>
    </p:spTree>
    <p:extLst>
      <p:ext uri="{BB962C8B-B14F-4D97-AF65-F5344CB8AC3E}">
        <p14:creationId xmlns:p14="http://schemas.microsoft.com/office/powerpoint/2010/main" xmlns="" val="41039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Здоровая пища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8352928" cy="5098380"/>
          </a:xfrm>
        </p:spPr>
      </p:pic>
    </p:spTree>
    <p:extLst>
      <p:ext uri="{BB962C8B-B14F-4D97-AF65-F5344CB8AC3E}">
        <p14:creationId xmlns:p14="http://schemas.microsoft.com/office/powerpoint/2010/main" xmlns="" val="64231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3"/>
            <a:ext cx="7056784" cy="599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81BD"/>
                </a:solidFill>
                <a:latin typeface="Times New Roman"/>
                <a:ea typeface="Times New Roman"/>
              </a:rPr>
              <a:t>Вкусная мука</a:t>
            </a:r>
            <a:br>
              <a:rPr lang="ru-RU" sz="2800" b="1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Сыплется мука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Через край мешка.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Станет тестом-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В квашне тесно.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Поставишь в печь,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Пироги печь,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Запах таков-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Сыт без пирогов.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А кусочек проглотишь -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  <a:t>Ещё захочешь.</a:t>
            </a:r>
            <a:br>
              <a:rPr lang="ru-RU" sz="2800" dirty="0">
                <a:solidFill>
                  <a:srgbClr val="4F81BD"/>
                </a:solidFill>
                <a:latin typeface="Times New Roman"/>
                <a:ea typeface="Times New Roman"/>
              </a:rPr>
            </a:br>
            <a:r>
              <a:rPr lang="ru-RU" sz="2800" dirty="0" err="1">
                <a:solidFill>
                  <a:srgbClr val="4F81BD"/>
                </a:solidFill>
                <a:latin typeface="Times New Roman"/>
                <a:ea typeface="Times New Roman"/>
              </a:rPr>
              <a:t>В.Степанов</a:t>
            </a:r>
            <a:endParaRPr lang="ru-RU" sz="2800" b="1" dirty="0">
              <a:solidFill>
                <a:srgbClr val="4F81BD"/>
              </a:solidFill>
              <a:effectLst/>
              <a:latin typeface="Cambri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27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загадки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08720"/>
            <a:ext cx="8496944" cy="5030018"/>
          </a:xfrm>
        </p:spPr>
      </p:pic>
    </p:spTree>
    <p:extLst>
      <p:ext uri="{BB962C8B-B14F-4D97-AF65-F5344CB8AC3E}">
        <p14:creationId xmlns:p14="http://schemas.microsoft.com/office/powerpoint/2010/main" xmlns="" val="1542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552636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Пирожок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- Ты откуда, пирожок?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- Родом с поля я, дружок.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Я родился там зерном,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Был на мельнице потом.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Я в пекарне побывал,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А теперь на стол попал.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i="1" dirty="0">
                <a:latin typeface="Times New Roman"/>
                <a:ea typeface="Calibri"/>
                <a:cs typeface="Times New Roman"/>
              </a:rPr>
              <a:t>Т. Дмитриев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3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052736"/>
            <a:ext cx="5814392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Бублик, баранку,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Батон и буханку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Пекарь из теста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Испек спозаранку.</a:t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i="1" dirty="0">
                <a:latin typeface="Times New Roman"/>
                <a:ea typeface="Calibri"/>
                <a:cs typeface="Times New Roman"/>
              </a:rPr>
              <a:t>В. </a:t>
            </a:r>
            <a:r>
              <a:rPr lang="ru-RU" sz="3200" i="1" dirty="0" err="1">
                <a:latin typeface="Times New Roman"/>
                <a:ea typeface="Calibri"/>
                <a:cs typeface="Times New Roman"/>
              </a:rPr>
              <a:t>Бахревский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4F81BD"/>
                </a:solidFill>
                <a:latin typeface="Times New Roman"/>
                <a:ea typeface="Times New Roman"/>
              </a:rPr>
              <a:t> </a:t>
            </a:r>
            <a:endParaRPr lang="ru-RU" sz="3200" b="1" dirty="0">
              <a:solidFill>
                <a:srgbClr val="4F81BD"/>
              </a:solidFill>
              <a:effectLst/>
              <a:latin typeface="Cambri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85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984776" cy="643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4F81BD"/>
                </a:solidFill>
                <a:latin typeface="Times New Roman"/>
                <a:ea typeface="Times New Roman"/>
              </a:rPr>
              <a:t> </a:t>
            </a:r>
            <a:endParaRPr lang="ru-RU" b="1" dirty="0">
              <a:solidFill>
                <a:srgbClr val="4F81BD"/>
              </a:solidFill>
              <a:latin typeface="Cambria"/>
              <a:ea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4F81BD"/>
                </a:solidFill>
                <a:latin typeface="Times New Roman"/>
                <a:ea typeface="Times New Roman"/>
              </a:rPr>
              <a:t>Бутерброд</a:t>
            </a:r>
            <a:endParaRPr lang="ru-RU" sz="2800" b="1" dirty="0">
              <a:solidFill>
                <a:srgbClr val="4F81BD"/>
              </a:solidFill>
              <a:latin typeface="Cambria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Чудак математик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В Германии жил.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Он хлеб с колбасою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Случайно сложил.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Затем результат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Положил себе в рот.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Вот так человек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Изобрел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Бутерброд.</a:t>
            </a:r>
            <a:br>
              <a:rPr lang="ru-RU" sz="2800" dirty="0">
                <a:latin typeface="Times New Roman"/>
                <a:ea typeface="Calibri"/>
                <a:cs typeface="Times New Roman"/>
              </a:rPr>
            </a:br>
            <a:r>
              <a:rPr lang="ru-RU" sz="2800" i="1" dirty="0">
                <a:latin typeface="Times New Roman"/>
                <a:ea typeface="Calibri"/>
                <a:cs typeface="Times New Roman"/>
              </a:rPr>
              <a:t>Г. Сапгир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4F81BD"/>
                </a:solidFill>
                <a:latin typeface="Times New Roman"/>
                <a:ea typeface="Times New Roman"/>
              </a:rPr>
              <a:t> </a:t>
            </a:r>
            <a:endParaRPr lang="ru-RU" b="1" dirty="0">
              <a:solidFill>
                <a:srgbClr val="4F81BD"/>
              </a:solidFill>
              <a:effectLst/>
              <a:latin typeface="Cambri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32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Откуда берется хлеб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8136904" cy="5098380"/>
          </a:xfrm>
        </p:spPr>
      </p:pic>
    </p:spTree>
    <p:extLst>
      <p:ext uri="{BB962C8B-B14F-4D97-AF65-F5344CB8AC3E}">
        <p14:creationId xmlns:p14="http://schemas.microsoft.com/office/powerpoint/2010/main" xmlns="" val="339418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Это зерно-пшеница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36712"/>
            <a:ext cx="8208912" cy="5170388"/>
          </a:xfrm>
        </p:spPr>
      </p:pic>
    </p:spTree>
    <p:extLst>
      <p:ext uri="{BB962C8B-B14F-4D97-AF65-F5344CB8AC3E}">
        <p14:creationId xmlns:p14="http://schemas.microsoft.com/office/powerpoint/2010/main" xmlns="" val="124140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Пашут и сеют пшеницу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8496944" cy="5386412"/>
          </a:xfrm>
        </p:spPr>
      </p:pic>
    </p:spTree>
    <p:extLst>
      <p:ext uri="{BB962C8B-B14F-4D97-AF65-F5344CB8AC3E}">
        <p14:creationId xmlns:p14="http://schemas.microsoft.com/office/powerpoint/2010/main" xmlns="" val="22123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Зеленые ростки-всходы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5170388"/>
          </a:xfrm>
        </p:spPr>
      </p:pic>
    </p:spTree>
    <p:extLst>
      <p:ext uri="{BB962C8B-B14F-4D97-AF65-F5344CB8AC3E}">
        <p14:creationId xmlns:p14="http://schemas.microsoft.com/office/powerpoint/2010/main" xmlns="" val="260871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колоски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280920" cy="5170388"/>
          </a:xfrm>
        </p:spPr>
      </p:pic>
    </p:spTree>
    <p:extLst>
      <p:ext uri="{BB962C8B-B14F-4D97-AF65-F5344CB8AC3E}">
        <p14:creationId xmlns:p14="http://schemas.microsoft.com/office/powerpoint/2010/main" xmlns="" val="319882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Сбор урожая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8280920" cy="5098380"/>
          </a:xfrm>
        </p:spPr>
      </p:pic>
    </p:spTree>
    <p:extLst>
      <p:ext uri="{BB962C8B-B14F-4D97-AF65-F5344CB8AC3E}">
        <p14:creationId xmlns:p14="http://schemas.microsoft.com/office/powerpoint/2010/main" xmlns="" val="307243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Обмолачивают.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8208912" cy="5026372"/>
          </a:xfrm>
        </p:spPr>
      </p:pic>
    </p:spTree>
    <p:extLst>
      <p:ext uri="{BB962C8B-B14F-4D97-AF65-F5344CB8AC3E}">
        <p14:creationId xmlns:p14="http://schemas.microsoft.com/office/powerpoint/2010/main" xmlns="" val="2287020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66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ОТКУДА БЕРЕТСЯ ХЛЕБ</vt:lpstr>
      <vt:lpstr>Слайд 2</vt:lpstr>
      <vt:lpstr>Откуда берется хлеб</vt:lpstr>
      <vt:lpstr>Это зерно-пшеница</vt:lpstr>
      <vt:lpstr>Пашут и сеют пшеницу</vt:lpstr>
      <vt:lpstr>Зеленые ростки-всходы</vt:lpstr>
      <vt:lpstr>колоски</vt:lpstr>
      <vt:lpstr>Сбор урожая</vt:lpstr>
      <vt:lpstr>Обмолачивают.</vt:lpstr>
      <vt:lpstr>Переработка зерна</vt:lpstr>
      <vt:lpstr>мука</vt:lpstr>
      <vt:lpstr>Замешиваем тесто</vt:lpstr>
      <vt:lpstr>тесто</vt:lpstr>
      <vt:lpstr>Лепим из теста</vt:lpstr>
      <vt:lpstr>выпекаем</vt:lpstr>
      <vt:lpstr>Готовое изделие из теста</vt:lpstr>
      <vt:lpstr>Хлебобулочные изделия</vt:lpstr>
      <vt:lpstr>Разновидности зерен</vt:lpstr>
      <vt:lpstr>Здоровая пища</vt:lpstr>
      <vt:lpstr>загадки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БЕРЕТСЯ ХЛЕБ</dc:title>
  <dc:creator>Аким</dc:creator>
  <cp:lastModifiedBy>Лена</cp:lastModifiedBy>
  <cp:revision>12</cp:revision>
  <dcterms:created xsi:type="dcterms:W3CDTF">2015-03-29T15:15:53Z</dcterms:created>
  <dcterms:modified xsi:type="dcterms:W3CDTF">2019-02-13T17:44:23Z</dcterms:modified>
</cp:coreProperties>
</file>