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ownloads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69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wnloads\1920x1234_1202004_[www.ArtFile.ru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3147" y="0"/>
            <a:ext cx="91871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73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ownloads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92" y="156917"/>
            <a:ext cx="907300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ownloads\8uzhasnaya_poter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32126"/>
            <a:ext cx="8424936" cy="6650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487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</cp:revision>
  <dcterms:created xsi:type="dcterms:W3CDTF">2021-02-14T12:45:07Z</dcterms:created>
  <dcterms:modified xsi:type="dcterms:W3CDTF">2021-04-29T13:12:14Z</dcterms:modified>
</cp:coreProperties>
</file>