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79512" y="1125538"/>
            <a:ext cx="8964488" cy="48237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Презентация «Животные крайнего Севера».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С.Гыда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6" name="Picture 6" descr="https://www.firestock.ru/wp-content/uploads/2016/01/shutterstock_71285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950" y="0"/>
            <a:ext cx="8044050" cy="5373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042118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Ловкий маленький зверёк </a:t>
            </a:r>
          </a:p>
          <a:p>
            <a:r>
              <a:rPr lang="ru-RU" sz="2800" b="1" dirty="0" smtClean="0"/>
              <a:t>Живёт на Севере суровом.</a:t>
            </a:r>
          </a:p>
          <a:p>
            <a:r>
              <a:rPr lang="ru-RU" sz="2800" b="1" dirty="0" smtClean="0"/>
              <a:t>Шерсть его блестит как шёлк,</a:t>
            </a:r>
          </a:p>
          <a:p>
            <a:r>
              <a:rPr lang="ru-RU" sz="2800" b="1" dirty="0" smtClean="0"/>
              <a:t>Как цвет блестящего покрова.  (Полярный волк).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http://mypresentation.ru/documents/7ddb585451609683a50279836cf0ed13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https://allyslide.com/thumbs_2/87e5c6d112733afd24d35c9e142fe859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Игра «Кто у кого?»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ntt.wwf.ru/pic/news/9106/web_232817.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417447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429000"/>
            <a:ext cx="2560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 моржа – моржонок</a:t>
            </a:r>
            <a:endParaRPr lang="ru-RU" sz="2000" b="1" dirty="0"/>
          </a:p>
        </p:txBody>
      </p:sp>
      <p:pic>
        <p:nvPicPr>
          <p:cNvPr id="3078" name="Picture 6" descr="http://zooblog.ru/uploads/posts/2012-04/1334559075_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057"/>
            <a:ext cx="4433406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4725144"/>
            <a:ext cx="2825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тюленя – тюленёнок   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80" name="Picture 8" descr="http://znakka4estva.ru/uploads/category_items/sources/ee2cd934071f4c31d005d8c978dadbc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199900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675760" y="260648"/>
            <a:ext cx="2468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оленя – оленёнок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284984"/>
            <a:ext cx="3103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у медведя – медвежонок</a:t>
            </a:r>
            <a:endParaRPr lang="ru-RU" sz="2000" b="1" dirty="0"/>
          </a:p>
        </p:txBody>
      </p:sp>
      <p:pic>
        <p:nvPicPr>
          <p:cNvPr id="3084" name="Picture 12" descr="http://uh.ru/files/a/238/7277/images/4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775" y="3501008"/>
            <a:ext cx="4403225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60432" cy="106613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  ЗА   ВНИМАНИЕ.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vtundru.com/wp-content/uploads/2017/01/aurora_kwon_1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776864" cy="5184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412776"/>
            <a:ext cx="8496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Цель:  уточнить с детьми названия животных Севера; знание их внешних признаков; знать семью; развивать словарь по данной теме.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Развивать у детей познавательный интерес к жизни животных Крайнего Севера.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Воспитывать любовь к природе, к животным.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s://avatars.mds.yandex.net/get-pdb/194708/fdaa17e4-c2de-4eb6-a25d-cdc9f65bc0dd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7260299" cy="544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19872" y="5042118"/>
            <a:ext cx="57241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Толст, морщинист, два клыка</a:t>
            </a:r>
            <a:br>
              <a:rPr lang="ru-RU" sz="2800" b="1" dirty="0" smtClean="0"/>
            </a:br>
            <a:r>
              <a:rPr lang="ru-RU" sz="2800" b="1" dirty="0" smtClean="0"/>
              <a:t>Он похож на старика.</a:t>
            </a:r>
            <a:br>
              <a:rPr lang="ru-RU" sz="2800" b="1" dirty="0" smtClean="0"/>
            </a:br>
            <a:r>
              <a:rPr lang="ru-RU" sz="2800" b="1" dirty="0" smtClean="0"/>
              <a:t>Он на льду лежит — и что ж?</a:t>
            </a:r>
            <a:br>
              <a:rPr lang="ru-RU" sz="2800" b="1" dirty="0" smtClean="0"/>
            </a:br>
            <a:r>
              <a:rPr lang="ru-RU" sz="2800" b="1" dirty="0" smtClean="0"/>
              <a:t>Не мёрзнет толстокожий …  (Морж)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6" name="Picture 4" descr="http://info-personal.ru/wp-content/uploads/2014/10/rabota-na-sev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534" y="0"/>
            <a:ext cx="8038466" cy="544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5013176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Он в шубе белой щеголяет, </a:t>
            </a:r>
          </a:p>
          <a:p>
            <a:r>
              <a:rPr lang="ru-RU" sz="2800" b="1" dirty="0" smtClean="0"/>
              <a:t>Умеет плавать и ныряет. </a:t>
            </a:r>
          </a:p>
          <a:p>
            <a:r>
              <a:rPr lang="ru-RU" sz="2800" b="1" dirty="0" smtClean="0"/>
              <a:t>У моржа соседи – </a:t>
            </a:r>
          </a:p>
          <a:p>
            <a:r>
              <a:rPr lang="ru-RU" sz="2800" b="1" dirty="0" smtClean="0"/>
              <a:t>Белые ... (медведи).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5042118"/>
            <a:ext cx="6588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Странный гладкий серый кот</a:t>
            </a:r>
          </a:p>
          <a:p>
            <a:pPr algn="r"/>
            <a:r>
              <a:rPr lang="ru-RU" sz="2800" b="1" dirty="0" smtClean="0"/>
              <a:t>Рыбу ест, во льдах живет,</a:t>
            </a:r>
          </a:p>
          <a:p>
            <a:pPr algn="r"/>
            <a:r>
              <a:rPr lang="ru-RU" sz="2800" b="1" dirty="0" smtClean="0"/>
              <a:t>Есть усы, и хвост, и ротик,</a:t>
            </a:r>
          </a:p>
          <a:p>
            <a:pPr algn="r"/>
            <a:r>
              <a:rPr lang="ru-RU" sz="2800" b="1" dirty="0" smtClean="0"/>
              <a:t>Кто же это? – ... морской котик.</a:t>
            </a:r>
            <a:endParaRPr lang="ru-RU" sz="2800" b="1" dirty="0"/>
          </a:p>
        </p:txBody>
      </p:sp>
      <p:pic>
        <p:nvPicPr>
          <p:cNvPr id="12294" name="Picture 6" descr="http://bezfishki.ru/uploads/posts/2012-01/thumbs/lwaiut3y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16275" cy="522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http://animalsfoto.com/photo/ca/cac4c5d3e423d819d92a0a5b62df91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158" y="0"/>
            <a:ext cx="7872842" cy="5373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42118"/>
            <a:ext cx="6804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У него есть большие рога</a:t>
            </a:r>
            <a:br>
              <a:rPr lang="ru-RU" sz="2800" b="1" dirty="0" smtClean="0"/>
            </a:br>
            <a:r>
              <a:rPr lang="ru-RU" sz="2800" b="1" dirty="0" smtClean="0"/>
              <a:t>И бежать ему в тундре не лень,</a:t>
            </a:r>
            <a:br>
              <a:rPr lang="ru-RU" sz="2800" b="1" dirty="0" smtClean="0"/>
            </a:br>
            <a:r>
              <a:rPr lang="ru-RU" sz="2800" b="1" dirty="0" smtClean="0"/>
              <a:t>Потому не боится врага</a:t>
            </a:r>
            <a:br>
              <a:rPr lang="ru-RU" sz="2800" b="1" dirty="0" smtClean="0"/>
            </a:br>
            <a:r>
              <a:rPr lang="ru-RU" sz="2800" b="1" dirty="0" smtClean="0"/>
              <a:t>Очень умный и быстрый… (олень).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4869160"/>
            <a:ext cx="4499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В тундре белый лис гуляет, </a:t>
            </a:r>
            <a:br>
              <a:rPr lang="ru-RU" sz="2800" b="1" dirty="0" smtClean="0"/>
            </a:br>
            <a:r>
              <a:rPr lang="ru-RU" sz="2800" b="1" dirty="0" smtClean="0"/>
              <a:t>Мышек маленьких пугает. </a:t>
            </a:r>
            <a:br>
              <a:rPr lang="ru-RU" sz="2800" b="1" dirty="0" smtClean="0"/>
            </a:br>
            <a:r>
              <a:rPr lang="ru-RU" sz="2800" b="1" dirty="0" smtClean="0"/>
              <a:t>Очень хитрый он ловец. </a:t>
            </a:r>
            <a:br>
              <a:rPr lang="ru-RU" sz="2800" b="1" dirty="0" smtClean="0"/>
            </a:br>
            <a:r>
              <a:rPr lang="ru-RU" sz="2800" b="1" dirty="0" smtClean="0"/>
              <a:t>Как зовут его?   (песец).</a:t>
            </a:r>
            <a:endParaRPr lang="ru-RU" sz="2800" b="1" dirty="0"/>
          </a:p>
        </p:txBody>
      </p:sp>
      <p:pic>
        <p:nvPicPr>
          <p:cNvPr id="10244" name="Picture 4" descr="https://ecoportal.info/wp-content/uploads/2016/06/arktic-pese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35786" cy="5157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http://animalsfoto.com/photo/45/453e4eb2fcded8cf74170904d04029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-90012"/>
            <a:ext cx="4932040" cy="6948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42118"/>
            <a:ext cx="4932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Про полёты позабыл,</a:t>
            </a:r>
            <a:br>
              <a:rPr lang="ru-RU" sz="2800" b="1" dirty="0" smtClean="0"/>
            </a:br>
            <a:r>
              <a:rPr lang="ru-RU" sz="2800" b="1" dirty="0" smtClean="0"/>
              <a:t>Крылья в ласты превратил,</a:t>
            </a:r>
            <a:br>
              <a:rPr lang="ru-RU" sz="2800" b="1" dirty="0" smtClean="0"/>
            </a:br>
            <a:r>
              <a:rPr lang="ru-RU" sz="2800" b="1" dirty="0" smtClean="0"/>
              <a:t>Рыбку ловит среди льдин</a:t>
            </a:r>
            <a:br>
              <a:rPr lang="ru-RU" sz="2800" b="1" dirty="0" smtClean="0"/>
            </a:br>
            <a:r>
              <a:rPr lang="ru-RU" sz="2800" b="1" dirty="0" smtClean="0"/>
              <a:t>Антарктический … (пингвин)!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8" name="Picture 6" descr="http://fashionbookkids.ru/d/i/b9/90/69/93/4c/05/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44341" cy="573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79912" y="5042118"/>
            <a:ext cx="5364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За треской и за селедкой,</a:t>
            </a:r>
          </a:p>
          <a:p>
            <a:pPr algn="r"/>
            <a:r>
              <a:rPr lang="ru-RU" sz="2800" b="1" dirty="0" smtClean="0"/>
              <a:t>Может плавать очень ловко,</a:t>
            </a:r>
          </a:p>
          <a:p>
            <a:pPr algn="r"/>
            <a:r>
              <a:rPr lang="ru-RU" sz="2800" b="1" dirty="0" smtClean="0"/>
              <a:t>И ныряет целый день,</a:t>
            </a:r>
          </a:p>
          <a:p>
            <a:pPr algn="r"/>
            <a:r>
              <a:rPr lang="ru-RU" sz="2800" b="1" dirty="0" smtClean="0"/>
              <a:t>Этот северный ( тюлень).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150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Презентация «Животные крайнего Севера».     С.Гыда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ЗА  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12</cp:revision>
  <dcterms:created xsi:type="dcterms:W3CDTF">2018-03-11T14:18:20Z</dcterms:created>
  <dcterms:modified xsi:type="dcterms:W3CDTF">2021-04-29T13:18:12Z</dcterms:modified>
</cp:coreProperties>
</file>