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8" r:id="rId5"/>
    <p:sldId id="262" r:id="rId6"/>
    <p:sldId id="270" r:id="rId7"/>
    <p:sldId id="287" r:id="rId8"/>
    <p:sldId id="261" r:id="rId9"/>
    <p:sldId id="279" r:id="rId10"/>
    <p:sldId id="263" r:id="rId11"/>
    <p:sldId id="284" r:id="rId12"/>
    <p:sldId id="280" r:id="rId13"/>
    <p:sldId id="264" r:id="rId14"/>
    <p:sldId id="265" r:id="rId15"/>
    <p:sldId id="266" r:id="rId16"/>
    <p:sldId id="267" r:id="rId17"/>
    <p:sldId id="269" r:id="rId18"/>
    <p:sldId id="277" r:id="rId19"/>
    <p:sldId id="272" r:id="rId20"/>
    <p:sldId id="273" r:id="rId21"/>
    <p:sldId id="275" r:id="rId22"/>
    <p:sldId id="281" r:id="rId23"/>
    <p:sldId id="282" r:id="rId24"/>
    <p:sldId id="283" r:id="rId25"/>
    <p:sldId id="285" r:id="rId26"/>
    <p:sldId id="274" r:id="rId27"/>
    <p:sldId id="28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gif"/><Relationship Id="rId5" Type="http://schemas.openxmlformats.org/officeDocument/2006/relationships/image" Target="../media/image97.gif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18" Type="http://schemas.openxmlformats.org/officeDocument/2006/relationships/image" Target="../media/image114.jpeg"/><Relationship Id="rId3" Type="http://schemas.openxmlformats.org/officeDocument/2006/relationships/image" Target="../media/image99.jpeg"/><Relationship Id="rId21" Type="http://schemas.openxmlformats.org/officeDocument/2006/relationships/image" Target="../media/image117.gif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17" Type="http://schemas.openxmlformats.org/officeDocument/2006/relationships/image" Target="../media/image113.png"/><Relationship Id="rId2" Type="http://schemas.openxmlformats.org/officeDocument/2006/relationships/image" Target="../media/image1.jpeg"/><Relationship Id="rId16" Type="http://schemas.openxmlformats.org/officeDocument/2006/relationships/image" Target="../media/image112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19" Type="http://schemas.openxmlformats.org/officeDocument/2006/relationships/image" Target="../media/image115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19999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Asus\Desktop\Заказы 2013г\Макеты 2013г\55 Северяночка\ДС Северяночка\варианты Северяночки - копия (2)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1" t="34537" r="70087" b="27440"/>
          <a:stretch/>
        </p:blipFill>
        <p:spPr bwMode="auto">
          <a:xfrm>
            <a:off x="1763688" y="476672"/>
            <a:ext cx="5429288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-540568" y="4653136"/>
            <a:ext cx="10225136" cy="2123658"/>
          </a:xfrm>
          <a:custGeom>
            <a:avLst/>
            <a:gdLst>
              <a:gd name="connsiteX0" fmla="*/ 0 w 20"/>
              <a:gd name="connsiteY0" fmla="*/ 2 h 20"/>
              <a:gd name="connsiteX1" fmla="*/ 5 w 20"/>
              <a:gd name="connsiteY1" fmla="*/ 4 h 20"/>
              <a:gd name="connsiteX2" fmla="*/ 10 w 20"/>
              <a:gd name="connsiteY2" fmla="*/ 2 h 20"/>
              <a:gd name="connsiteX3" fmla="*/ 14 w 20"/>
              <a:gd name="connsiteY3" fmla="*/ 0 h 20"/>
              <a:gd name="connsiteX4" fmla="*/ 16 w 20"/>
              <a:gd name="connsiteY4" fmla="*/ 0 h 20"/>
              <a:gd name="connsiteX5" fmla="*/ 20 w 20"/>
              <a:gd name="connsiteY5" fmla="*/ 2 h 20"/>
              <a:gd name="connsiteX6" fmla="*/ 20 w 20"/>
              <a:gd name="connsiteY6" fmla="*/ 18 h 20"/>
              <a:gd name="connsiteX7" fmla="*/ 15 w 20"/>
              <a:gd name="connsiteY7" fmla="*/ 16 h 20"/>
              <a:gd name="connsiteX8" fmla="*/ 10 w 20"/>
              <a:gd name="connsiteY8" fmla="*/ 18 h 20"/>
              <a:gd name="connsiteX9" fmla="*/ 6 w 20"/>
              <a:gd name="connsiteY9" fmla="*/ 20 h 20"/>
              <a:gd name="connsiteX10" fmla="*/ 4 w 20"/>
              <a:gd name="connsiteY10" fmla="*/ 20 h 20"/>
              <a:gd name="connsiteX11" fmla="*/ 0 w 20"/>
              <a:gd name="connsiteY11" fmla="*/ 18 h 20"/>
              <a:gd name="connsiteX12" fmla="*/ 0 w 20"/>
              <a:gd name="connsiteY12" fmla="*/ 2 h 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" h="20">
                <a:moveTo>
                  <a:pt x="0" y="2"/>
                </a:moveTo>
                <a:cubicBezTo>
                  <a:pt x="0" y="3"/>
                  <a:pt x="2" y="4"/>
                  <a:pt x="5" y="4"/>
                </a:cubicBezTo>
                <a:cubicBezTo>
                  <a:pt x="8" y="4"/>
                  <a:pt x="10" y="3"/>
                  <a:pt x="10" y="2"/>
                </a:cubicBezTo>
                <a:cubicBezTo>
                  <a:pt x="10" y="1"/>
                  <a:pt x="12" y="0"/>
                  <a:pt x="14" y="0"/>
                </a:cubicBezTo>
                <a:lnTo>
                  <a:pt x="16" y="0"/>
                </a:lnTo>
                <a:cubicBezTo>
                  <a:pt x="18" y="0"/>
                  <a:pt x="20" y="1"/>
                  <a:pt x="20" y="2"/>
                </a:cubicBezTo>
                <a:lnTo>
                  <a:pt x="20" y="18"/>
                </a:lnTo>
                <a:cubicBezTo>
                  <a:pt x="20" y="17"/>
                  <a:pt x="18" y="16"/>
                  <a:pt x="15" y="16"/>
                </a:cubicBezTo>
                <a:cubicBezTo>
                  <a:pt x="12" y="16"/>
                  <a:pt x="10" y="17"/>
                  <a:pt x="10" y="18"/>
                </a:cubicBezTo>
                <a:cubicBezTo>
                  <a:pt x="10" y="19"/>
                  <a:pt x="8" y="20"/>
                  <a:pt x="6" y="20"/>
                </a:cubicBezTo>
                <a:lnTo>
                  <a:pt x="4" y="20"/>
                </a:lnTo>
                <a:cubicBezTo>
                  <a:pt x="2" y="20"/>
                  <a:pt x="0" y="19"/>
                  <a:pt x="0" y="18"/>
                </a:cubicBezTo>
                <a:lnTo>
                  <a:pt x="0" y="2"/>
                </a:lnTo>
                <a:close/>
              </a:path>
            </a:pathLst>
          </a:cu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Развивающая </a:t>
            </a:r>
          </a:p>
          <a:p>
            <a:pPr lvl="0" algn="ctr"/>
            <a:r>
              <a:rPr lang="ru-RU" sz="36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предметно-пространственная  среда  </a:t>
            </a:r>
          </a:p>
          <a:p>
            <a:pPr lvl="0" algn="ctr"/>
            <a:r>
              <a:rPr lang="ru-RU" sz="36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МКДОУ детский сад «</a:t>
            </a:r>
            <a:r>
              <a:rPr lang="ru-RU" sz="36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Северяночка</a:t>
            </a:r>
            <a:r>
              <a:rPr lang="ru-RU" sz="36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lvl="0" algn="ctr"/>
            <a:r>
              <a:rPr lang="ru-RU" sz="2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2016 г</a:t>
            </a:r>
            <a:endParaRPr lang="ru-RU" sz="2400" b="1" spc="50" dirty="0">
              <a:ln w="1143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Среда\сейчас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3244081" cy="243325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38384" y="428603"/>
            <a:ext cx="4572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СТАРШАЯ ГРУППА</a:t>
            </a:r>
          </a:p>
        </p:txBody>
      </p:sp>
      <p:pic>
        <p:nvPicPr>
          <p:cNvPr id="4100" name="Picture 4" descr="F:\Среда\DSCN3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429017"/>
            <a:ext cx="3226908" cy="2420376"/>
          </a:xfrm>
          <a:prstGeom prst="rect">
            <a:avLst/>
          </a:prstGeom>
          <a:noFill/>
        </p:spPr>
      </p:pic>
      <p:pic>
        <p:nvPicPr>
          <p:cNvPr id="2051" name="Picture 3" descr="C:\Users\User\Desktop\2015-05-18 СРЕДА\1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836712"/>
            <a:ext cx="3230240" cy="2422193"/>
          </a:xfrm>
          <a:prstGeom prst="rect">
            <a:avLst/>
          </a:prstGeom>
          <a:noFill/>
        </p:spPr>
      </p:pic>
      <p:pic>
        <p:nvPicPr>
          <p:cNvPr id="2052" name="Picture 4" descr="C:\Users\User\Desktop\2015-05-18 СРЕДА\1 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429000"/>
            <a:ext cx="3264382" cy="2447795"/>
          </a:xfrm>
          <a:prstGeom prst="rect">
            <a:avLst/>
          </a:prstGeom>
          <a:noFill/>
        </p:spPr>
      </p:pic>
      <p:pic>
        <p:nvPicPr>
          <p:cNvPr id="9218" name="Picture 2" descr="D:\переносить\презентации\анимашки\animashki-119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5733256"/>
            <a:ext cx="1800200" cy="98410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38384" y="428603"/>
            <a:ext cx="4572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СТАРШАЯ ГРУППА</a:t>
            </a:r>
          </a:p>
        </p:txBody>
      </p:sp>
      <p:pic>
        <p:nvPicPr>
          <p:cNvPr id="2050" name="Picture 2" descr="D:\фото и водео МБДОУ\Среда\23 февраля 21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332881" cy="2152310"/>
          </a:xfrm>
          <a:prstGeom prst="rect">
            <a:avLst/>
          </a:prstGeom>
          <a:noFill/>
        </p:spPr>
      </p:pic>
      <p:pic>
        <p:nvPicPr>
          <p:cNvPr id="4" name="Picture 3" descr="D:\фото и водео МБДОУ\Среда\23 февраля 208 (2).JPG"/>
          <p:cNvPicPr>
            <a:picLocks noChangeAspect="1" noChangeArrowheads="1"/>
          </p:cNvPicPr>
          <p:nvPr/>
        </p:nvPicPr>
        <p:blipFill>
          <a:blip r:embed="rId4" cstate="print"/>
          <a:srcRect l="6152" r="6037"/>
          <a:stretch>
            <a:fillRect/>
          </a:stretch>
        </p:blipFill>
        <p:spPr bwMode="auto">
          <a:xfrm>
            <a:off x="5076056" y="908720"/>
            <a:ext cx="3312368" cy="2160240"/>
          </a:xfrm>
          <a:prstGeom prst="rect">
            <a:avLst/>
          </a:prstGeom>
          <a:noFill/>
        </p:spPr>
      </p:pic>
      <p:pic>
        <p:nvPicPr>
          <p:cNvPr id="5" name="Picture 4" descr="D:\фото и водео МБДОУ\Среда\23 февраля 205.JPG"/>
          <p:cNvPicPr>
            <a:picLocks noChangeAspect="1" noChangeArrowheads="1"/>
          </p:cNvPicPr>
          <p:nvPr/>
        </p:nvPicPr>
        <p:blipFill>
          <a:blip r:embed="rId5" cstate="print"/>
          <a:srcRect l="10290" r="8611"/>
          <a:stretch>
            <a:fillRect/>
          </a:stretch>
        </p:blipFill>
        <p:spPr bwMode="auto">
          <a:xfrm>
            <a:off x="611560" y="3501008"/>
            <a:ext cx="3384376" cy="2347465"/>
          </a:xfrm>
          <a:prstGeom prst="rect">
            <a:avLst/>
          </a:prstGeom>
          <a:noFill/>
        </p:spPr>
      </p:pic>
      <p:pic>
        <p:nvPicPr>
          <p:cNvPr id="2053" name="Picture 5" descr="D:\фото и водео МБДОУ\Среда\15.04.2015 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573016"/>
            <a:ext cx="3312368" cy="2304256"/>
          </a:xfrm>
          <a:prstGeom prst="rect">
            <a:avLst/>
          </a:prstGeom>
          <a:noFill/>
        </p:spPr>
      </p:pic>
      <p:pic>
        <p:nvPicPr>
          <p:cNvPr id="14" name="Picture 3" descr="D:\переносить\презентации\анимашки\44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348880"/>
            <a:ext cx="1224136" cy="1572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38384" y="428603"/>
            <a:ext cx="4572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СТАРШАЯ ГРУППА</a:t>
            </a:r>
          </a:p>
        </p:txBody>
      </p:sp>
      <p:pic>
        <p:nvPicPr>
          <p:cNvPr id="4099" name="Picture 3" descr="F:\Среда\DSCN3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3406446" cy="2555040"/>
          </a:xfrm>
          <a:prstGeom prst="rect">
            <a:avLst/>
          </a:prstGeom>
          <a:noFill/>
        </p:spPr>
      </p:pic>
      <p:pic>
        <p:nvPicPr>
          <p:cNvPr id="10" name="Picture 2" descr="I:\конкурсы 2014-2015\Охрана окружающей среды\охрана окружающей среды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302267" cy="247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GJo\Desktop\Фото\Солнышко 8.JPG"/>
          <p:cNvPicPr>
            <a:picLocks noChangeAspect="1" noChangeArrowheads="1"/>
          </p:cNvPicPr>
          <p:nvPr/>
        </p:nvPicPr>
        <p:blipFill>
          <a:blip r:embed="rId5" cstate="print"/>
          <a:srcRect b="4145"/>
          <a:stretch>
            <a:fillRect/>
          </a:stretch>
        </p:blipFill>
        <p:spPr bwMode="auto">
          <a:xfrm>
            <a:off x="683568" y="764704"/>
            <a:ext cx="3384376" cy="2527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фото и водео МБДОУ\Среда\2 003.JPG"/>
          <p:cNvPicPr>
            <a:picLocks noChangeAspect="1" noChangeArrowheads="1"/>
          </p:cNvPicPr>
          <p:nvPr/>
        </p:nvPicPr>
        <p:blipFill>
          <a:blip r:embed="rId6" cstate="print"/>
          <a:srcRect l="2059" r="3219"/>
          <a:stretch>
            <a:fillRect/>
          </a:stretch>
        </p:blipFill>
        <p:spPr bwMode="auto">
          <a:xfrm>
            <a:off x="5148064" y="3573016"/>
            <a:ext cx="3312368" cy="2537133"/>
          </a:xfrm>
          <a:prstGeom prst="rect">
            <a:avLst/>
          </a:prstGeom>
          <a:noFill/>
        </p:spPr>
      </p:pic>
      <p:pic>
        <p:nvPicPr>
          <p:cNvPr id="3076" name="Picture 4" descr="D:\переносить\презентации\анимашки\animaciya_35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564904"/>
            <a:ext cx="1368152" cy="16212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F:\Среда\DSCN5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928670"/>
            <a:ext cx="6313334" cy="47353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24070" y="1071545"/>
            <a:ext cx="478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КОРПУС  №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69" y="228558"/>
            <a:ext cx="4786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 МЛАДШАЯ И СРЕДНЯЯ ГРУППЫ</a:t>
            </a:r>
          </a:p>
        </p:txBody>
      </p:sp>
      <p:pic>
        <p:nvPicPr>
          <p:cNvPr id="6148" name="Picture 4" descr="F:\Среда\P1010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208036" cy="2376264"/>
          </a:xfrm>
          <a:prstGeom prst="rect">
            <a:avLst/>
          </a:prstGeom>
          <a:noFill/>
        </p:spPr>
      </p:pic>
      <p:pic>
        <p:nvPicPr>
          <p:cNvPr id="6150" name="Picture 6" descr="F:\Среда\P1010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2790310" cy="2232248"/>
          </a:xfrm>
          <a:prstGeom prst="rect">
            <a:avLst/>
          </a:prstGeom>
          <a:noFill/>
        </p:spPr>
      </p:pic>
      <p:pic>
        <p:nvPicPr>
          <p:cNvPr id="5" name="Picture 2" descr="C:\Users\User\Desktop\2015-05-18 СРЕДА\СРЕДА 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548680"/>
            <a:ext cx="3168987" cy="2376264"/>
          </a:xfrm>
          <a:prstGeom prst="rect">
            <a:avLst/>
          </a:prstGeom>
          <a:noFill/>
        </p:spPr>
      </p:pic>
      <p:pic>
        <p:nvPicPr>
          <p:cNvPr id="6147" name="Picture 3" descr="C:\Users\User\Desktop\2015-05-18 СРЕДА\СРЕДА 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3645024"/>
            <a:ext cx="3024336" cy="2267796"/>
          </a:xfrm>
          <a:prstGeom prst="rect">
            <a:avLst/>
          </a:prstGeom>
          <a:noFill/>
        </p:spPr>
      </p:pic>
      <p:pic>
        <p:nvPicPr>
          <p:cNvPr id="6" name="Picture 4" descr="C:\Users\User\Desktop\2015-05-18 СРЕДА\СРЕДА 0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492896"/>
            <a:ext cx="2520280" cy="1889830"/>
          </a:xfrm>
          <a:prstGeom prst="rect">
            <a:avLst/>
          </a:prstGeom>
          <a:noFill/>
        </p:spPr>
      </p:pic>
      <p:pic>
        <p:nvPicPr>
          <p:cNvPr id="7170" name="Picture 2" descr="F:\ЕЛЕНА МИХАЙЛОВНА\ФОТО ВСЯКИЕ К КОНКУРСУ ВОСП.ГОДА 2016\картинки для презентации занятия\35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692696"/>
            <a:ext cx="1866643" cy="17609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Среда\сейчас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2880320" cy="2448272"/>
          </a:xfrm>
          <a:prstGeom prst="rect">
            <a:avLst/>
          </a:prstGeom>
          <a:noFill/>
        </p:spPr>
      </p:pic>
      <p:pic>
        <p:nvPicPr>
          <p:cNvPr id="6" name="Picture 3" descr="F:\Среда\DSCN3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2705663" cy="2029410"/>
          </a:xfrm>
          <a:prstGeom prst="rect">
            <a:avLst/>
          </a:prstGeom>
          <a:noFill/>
        </p:spPr>
      </p:pic>
      <p:pic>
        <p:nvPicPr>
          <p:cNvPr id="9" name="Picture 3" descr="F:\Среда\сейчас 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548680"/>
            <a:ext cx="2826443" cy="2376264"/>
          </a:xfrm>
          <a:prstGeom prst="rect">
            <a:avLst/>
          </a:prstGeom>
          <a:noFill/>
        </p:spPr>
      </p:pic>
      <p:pic>
        <p:nvPicPr>
          <p:cNvPr id="4" name="Picture 2" descr="C:\Users\User\Desktop\2015-05-18 СРЕДА\СРЕДА 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717032"/>
            <a:ext cx="2583019" cy="1936875"/>
          </a:xfrm>
          <a:prstGeom prst="rect">
            <a:avLst/>
          </a:prstGeom>
          <a:noFill/>
        </p:spPr>
      </p:pic>
      <p:pic>
        <p:nvPicPr>
          <p:cNvPr id="7171" name="Picture 3" descr="C:\Users\User\Desktop\2015-05-18 СРЕДА\СРЕДА 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836712"/>
            <a:ext cx="3015183" cy="2260933"/>
          </a:xfrm>
          <a:prstGeom prst="rect">
            <a:avLst/>
          </a:prstGeom>
          <a:noFill/>
        </p:spPr>
      </p:pic>
      <p:pic>
        <p:nvPicPr>
          <p:cNvPr id="7172" name="Picture 4" descr="C:\Users\User\Desktop\2015-05-18 СРЕДА\СРЕДА 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212976"/>
            <a:ext cx="2880320" cy="2159806"/>
          </a:xfrm>
          <a:prstGeom prst="rect">
            <a:avLst/>
          </a:prstGeom>
          <a:noFill/>
        </p:spPr>
      </p:pic>
      <p:pic>
        <p:nvPicPr>
          <p:cNvPr id="8194" name="Picture 2" descr="D:\переносить\презентации\анимашки\905474050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5229200"/>
            <a:ext cx="1800200" cy="145571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67368" y="332656"/>
            <a:ext cx="4547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КОРПУС №1</a:t>
            </a:r>
          </a:p>
        </p:txBody>
      </p:sp>
      <p:pic>
        <p:nvPicPr>
          <p:cNvPr id="4" name="Picture 2" descr="C:\Users\User\Desktop\сегодня\сегодня 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Среда\среда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501008"/>
            <a:ext cx="2808312" cy="2106404"/>
          </a:xfrm>
          <a:prstGeom prst="rect">
            <a:avLst/>
          </a:prstGeom>
          <a:noFill/>
        </p:spPr>
      </p:pic>
      <p:pic>
        <p:nvPicPr>
          <p:cNvPr id="3078" name="Picture 6" descr="I:\конкурсы 2014-2015\Охрана окружающей среды\охрана окружающей среды\10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892921" cy="2169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2856124" cy="2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F:\Среда\среда 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620688"/>
            <a:ext cx="2592288" cy="1944372"/>
          </a:xfrm>
          <a:prstGeom prst="rect">
            <a:avLst/>
          </a:prstGeom>
          <a:noFill/>
        </p:spPr>
      </p:pic>
      <p:pic>
        <p:nvPicPr>
          <p:cNvPr id="8194" name="Picture 2" descr="C:\Users\User\Desktop\2015-05-18 СРЕДА\СРЕДА 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132856"/>
            <a:ext cx="2751057" cy="2062878"/>
          </a:xfrm>
          <a:prstGeom prst="rect">
            <a:avLst/>
          </a:prstGeom>
          <a:noFill/>
        </p:spPr>
      </p:pic>
      <p:pic>
        <p:nvPicPr>
          <p:cNvPr id="9" name="Picture 4" descr="E:\анимашки\solnce_v_oblakah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0"/>
            <a:ext cx="2160240" cy="17681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8680"/>
            <a:ext cx="2952328" cy="221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48680"/>
            <a:ext cx="3002845" cy="225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I:\конкурсы 2014-2015\Охрана окружающей среды\охрана окружающей среды\10.04.2015 10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337861" cy="2502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Среда\среда 004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140968"/>
            <a:ext cx="3240360" cy="2430466"/>
          </a:xfrm>
          <a:prstGeom prst="rect">
            <a:avLst/>
          </a:prstGeom>
          <a:noFill/>
        </p:spPr>
      </p:pic>
      <p:pic>
        <p:nvPicPr>
          <p:cNvPr id="10" name="Picture 1" descr="C:\Users\User\Desktop\Кубкина -презентации\4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286256"/>
            <a:ext cx="1371600" cy="1266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42081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3783" y="601128"/>
            <a:ext cx="4547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МУЗЫКАЛЬНЫЙ ЗАЛ</a:t>
            </a:r>
          </a:p>
        </p:txBody>
      </p:sp>
      <p:pic>
        <p:nvPicPr>
          <p:cNvPr id="10243" name="Picture 3" descr="F:\Среда\маслениц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339887" cy="2505117"/>
          </a:xfrm>
          <a:prstGeom prst="rect">
            <a:avLst/>
          </a:prstGeom>
          <a:noFill/>
        </p:spPr>
      </p:pic>
      <p:pic>
        <p:nvPicPr>
          <p:cNvPr id="1027" name="Picture 3" descr="C:\Users\user\Desktop\выпуск 2016\2016-04-29 выпускной\выпускной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3528392" cy="2646294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и видеоматериал\2015-2016 учебный год\2016-03-14 8 марта+масленица\8 марта+масленица 102.JPG"/>
          <p:cNvPicPr>
            <a:picLocks noChangeAspect="1" noChangeArrowheads="1"/>
          </p:cNvPicPr>
          <p:nvPr/>
        </p:nvPicPr>
        <p:blipFill>
          <a:blip r:embed="rId5" cstate="print"/>
          <a:srcRect l="3715" r="20137"/>
          <a:stretch>
            <a:fillRect/>
          </a:stretch>
        </p:blipFill>
        <p:spPr bwMode="auto">
          <a:xfrm>
            <a:off x="755576" y="3814356"/>
            <a:ext cx="3600400" cy="2659668"/>
          </a:xfrm>
          <a:prstGeom prst="rect">
            <a:avLst/>
          </a:prstGeom>
          <a:noFill/>
        </p:spPr>
      </p:pic>
      <p:pic>
        <p:nvPicPr>
          <p:cNvPr id="1029" name="Picture 5" descr="C:\Users\user\Desktop\Фото и видеоматериал\2015-2016 учебный год\Рождество 11.01.2016 - подготовительная\004.JPG"/>
          <p:cNvPicPr>
            <a:picLocks noChangeAspect="1" noChangeArrowheads="1"/>
          </p:cNvPicPr>
          <p:nvPr/>
        </p:nvPicPr>
        <p:blipFill>
          <a:blip r:embed="rId6" cstate="print"/>
          <a:srcRect r="5405"/>
          <a:stretch>
            <a:fillRect/>
          </a:stretch>
        </p:blipFill>
        <p:spPr bwMode="auto">
          <a:xfrm>
            <a:off x="5004048" y="3789040"/>
            <a:ext cx="3312368" cy="26271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I:\Родина моя\Здесь я живу (зима) 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00166" y="642918"/>
            <a:ext cx="670500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-30209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491" y="476672"/>
            <a:ext cx="45472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СПОРТИВНЫЙ ЗАЛ</a:t>
            </a:r>
          </a:p>
        </p:txBody>
      </p:sp>
      <p:pic>
        <p:nvPicPr>
          <p:cNvPr id="11266" name="Picture 2" descr="F:\Среда\неделя здоровья 2014 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528392" cy="2646507"/>
          </a:xfrm>
          <a:prstGeom prst="rect">
            <a:avLst/>
          </a:prstGeom>
          <a:noFill/>
        </p:spPr>
      </p:pic>
      <p:pic>
        <p:nvPicPr>
          <p:cNvPr id="9218" name="Picture 2" descr="C:\Users\User\Desktop\2015-05-18 СРЕДА\СРЕДА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836712"/>
            <a:ext cx="3567167" cy="2674838"/>
          </a:xfrm>
          <a:prstGeom prst="rect">
            <a:avLst/>
          </a:prstGeom>
          <a:noFill/>
        </p:spPr>
      </p:pic>
      <p:pic>
        <p:nvPicPr>
          <p:cNvPr id="9219" name="Picture 3" descr="C:\Users\User\Desktop\2015-05-18 СРЕДА\СРЕДА 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3600342" cy="2699714"/>
          </a:xfrm>
          <a:prstGeom prst="rect">
            <a:avLst/>
          </a:prstGeom>
          <a:noFill/>
        </p:spPr>
      </p:pic>
      <p:pic>
        <p:nvPicPr>
          <p:cNvPr id="9221" name="Picture 5" descr="C:\Users\User\Desktop\2015-05-18 СРЕДА\СРЕДА 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17032"/>
            <a:ext cx="3649139" cy="2736304"/>
          </a:xfrm>
          <a:prstGeom prst="rect">
            <a:avLst/>
          </a:prstGeom>
          <a:noFill/>
        </p:spPr>
      </p:pic>
      <p:pic>
        <p:nvPicPr>
          <p:cNvPr id="4098" name="Picture 2" descr="D:\переносить\презентации\анимашки\animaciya_26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204864"/>
            <a:ext cx="1019175" cy="13335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ОРГАНИЗАЦИЯ ПИТАНИЯ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4" name="Picture 2" descr="C:\Users\User\Desktop\2015-05-18 СРЕДА\1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23160" y="3021656"/>
            <a:ext cx="2500386" cy="1874913"/>
          </a:xfrm>
          <a:prstGeom prst="rect">
            <a:avLst/>
          </a:prstGeom>
          <a:noFill/>
        </p:spPr>
      </p:pic>
      <p:pic>
        <p:nvPicPr>
          <p:cNvPr id="3075" name="Picture 3" descr="C:\Users\User\Desktop\фото и водео МБДОУ\Среда\среда 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08720"/>
            <a:ext cx="2575118" cy="1931494"/>
          </a:xfrm>
          <a:prstGeom prst="rect">
            <a:avLst/>
          </a:prstGeom>
          <a:noFill/>
        </p:spPr>
      </p:pic>
      <p:pic>
        <p:nvPicPr>
          <p:cNvPr id="3076" name="Picture 4" descr="C:\Users\User\Desktop\конкурсы 2014-2015\Охрана окружающей среды\охрана окружающей среды\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005064"/>
            <a:ext cx="2664389" cy="1998452"/>
          </a:xfrm>
          <a:prstGeom prst="rect">
            <a:avLst/>
          </a:prstGeom>
          <a:noFill/>
        </p:spPr>
      </p:pic>
      <p:pic>
        <p:nvPicPr>
          <p:cNvPr id="3077" name="Picture 5" descr="C:\Users\User\Desktop\конкурсы 2014-2015\Охрана окружающей среды\охрана окружающей среды\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908720"/>
            <a:ext cx="2552298" cy="1914377"/>
          </a:xfrm>
          <a:prstGeom prst="rect">
            <a:avLst/>
          </a:prstGeom>
          <a:noFill/>
        </p:spPr>
      </p:pic>
      <p:pic>
        <p:nvPicPr>
          <p:cNvPr id="3078" name="Picture 6" descr="C:\Users\User\Desktop\конкурсы 2014-2015\Охрана окружающей среды\охрана окружающей среды\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861048"/>
            <a:ext cx="2648301" cy="1986385"/>
          </a:xfrm>
          <a:prstGeom prst="rect">
            <a:avLst/>
          </a:prstGeom>
          <a:noFill/>
        </p:spPr>
      </p:pic>
      <p:pic>
        <p:nvPicPr>
          <p:cNvPr id="5122" name="Picture 2" descr="D:\переносить\презентации\анимашки\o_1Cu41zLnaZRnlwg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947868"/>
              </a:clrFrom>
              <a:clrTo>
                <a:srgbClr val="94786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980728"/>
            <a:ext cx="1169680" cy="17731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ИНФОРМАЦИОННЫЕ СТЕНДЫ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098" name="Picture 2" descr="C:\Users\User\Desktop\2015-05-18 СРЕДА\1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05064"/>
            <a:ext cx="3086224" cy="2314203"/>
          </a:xfrm>
          <a:prstGeom prst="rect">
            <a:avLst/>
          </a:prstGeom>
          <a:noFill/>
        </p:spPr>
      </p:pic>
      <p:pic>
        <p:nvPicPr>
          <p:cNvPr id="4099" name="Picture 3" descr="C:\Users\User\Desktop\2015-05-18 СРЕДА\1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052736"/>
            <a:ext cx="3219657" cy="2414258"/>
          </a:xfrm>
          <a:prstGeom prst="rect">
            <a:avLst/>
          </a:prstGeom>
          <a:noFill/>
        </p:spPr>
      </p:pic>
      <p:pic>
        <p:nvPicPr>
          <p:cNvPr id="4100" name="Picture 4" descr="C:\Users\User\Desktop\2015-05-18 СРЕДА\1 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14" y="3789040"/>
            <a:ext cx="3470342" cy="2602234"/>
          </a:xfrm>
          <a:prstGeom prst="rect">
            <a:avLst/>
          </a:prstGeom>
          <a:noFill/>
        </p:spPr>
      </p:pic>
      <p:pic>
        <p:nvPicPr>
          <p:cNvPr id="4102" name="Picture 6" descr="C:\Users\User\Desktop\2015-05-18 СРЕДА\1 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980728"/>
            <a:ext cx="3265018" cy="2448272"/>
          </a:xfrm>
          <a:prstGeom prst="rect">
            <a:avLst/>
          </a:prstGeom>
          <a:noFill/>
        </p:spPr>
      </p:pic>
      <p:pic>
        <p:nvPicPr>
          <p:cNvPr id="14" name="Picture 5" descr="C:\Users\User\Desktop\2015-05-18 СРЕДА\1 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132856"/>
            <a:ext cx="3374313" cy="2530226"/>
          </a:xfrm>
          <a:prstGeom prst="rect">
            <a:avLst/>
          </a:prstGeom>
          <a:noFill/>
        </p:spPr>
      </p:pic>
      <p:pic>
        <p:nvPicPr>
          <p:cNvPr id="6147" name="Picture 3" descr="D:\переносить\презентации\анимашки\polis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4941168"/>
            <a:ext cx="936104" cy="14041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МЕДИЦИНСКИЙ КАБИНЕТ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122" name="Picture 2" descr="C:\Users\User\Desktop\2015-05-18 СРЕДА\1 00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086224" cy="2314203"/>
          </a:xfrm>
          <a:prstGeom prst="rect">
            <a:avLst/>
          </a:prstGeom>
          <a:noFill/>
        </p:spPr>
      </p:pic>
      <p:pic>
        <p:nvPicPr>
          <p:cNvPr id="5123" name="Picture 3" descr="C:\Users\User\Desktop\2015-05-18 СРЕДА\1 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05064"/>
            <a:ext cx="2990987" cy="2242790"/>
          </a:xfrm>
          <a:prstGeom prst="rect">
            <a:avLst/>
          </a:prstGeom>
          <a:noFill/>
        </p:spPr>
      </p:pic>
      <p:pic>
        <p:nvPicPr>
          <p:cNvPr id="5124" name="Picture 4" descr="C:\Users\User\Desktop\2015-05-18 СРЕДА\1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780928"/>
            <a:ext cx="2798080" cy="2098560"/>
          </a:xfrm>
          <a:prstGeom prst="rect">
            <a:avLst/>
          </a:prstGeom>
          <a:noFill/>
        </p:spPr>
      </p:pic>
      <p:pic>
        <p:nvPicPr>
          <p:cNvPr id="7" name="Picture 4" descr="C:\Users\User\Desktop\Кубкина -презентации\47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6" y="1142984"/>
            <a:ext cx="2143140" cy="1714512"/>
          </a:xfrm>
          <a:prstGeom prst="rect">
            <a:avLst/>
          </a:prstGeom>
          <a:noFill/>
        </p:spPr>
      </p:pic>
      <p:pic>
        <p:nvPicPr>
          <p:cNvPr id="8" name="Picture 2" descr="C:\Users\User\Desktop\Кубкина -презентации\50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143380"/>
            <a:ext cx="2143140" cy="21431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БЕЗОПАСНОСТЬ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146" name="Picture 2" descr="C:\Users\User\Desktop\2015-05-18 СРЕДА\1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3104433"/>
            <a:ext cx="4383335" cy="3286841"/>
          </a:xfrm>
          <a:prstGeom prst="rect">
            <a:avLst/>
          </a:prstGeom>
          <a:noFill/>
        </p:spPr>
      </p:pic>
      <p:pic>
        <p:nvPicPr>
          <p:cNvPr id="6147" name="Picture 3" descr="C:\Users\User\Desktop\конкурсы 2014-2015\Охрана окружающей среды\охрана окружающей среды\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36712"/>
            <a:ext cx="3991191" cy="2993634"/>
          </a:xfrm>
          <a:prstGeom prst="rect">
            <a:avLst/>
          </a:prstGeom>
          <a:noFill/>
        </p:spPr>
      </p:pic>
      <p:pic>
        <p:nvPicPr>
          <p:cNvPr id="7" name="Picture 2" descr="C:\Users\User\Desktop\Кубкина -презентации\5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785794"/>
            <a:ext cx="1428760" cy="1887536"/>
          </a:xfrm>
          <a:prstGeom prst="rect">
            <a:avLst/>
          </a:prstGeom>
          <a:noFill/>
        </p:spPr>
      </p:pic>
      <p:pic>
        <p:nvPicPr>
          <p:cNvPr id="10" name="Picture 1" descr="C:\Users\User\Desktop\Кубкина -презентации\52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214818"/>
            <a:ext cx="1714512" cy="2361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54868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НАШИ ДОСТИЖЕНИЯ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54" name="Picture 14" descr="C:\Users\user\Desktop\дипломы педагогов\ПБ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356992"/>
            <a:ext cx="1699911" cy="2420888"/>
          </a:xfrm>
          <a:prstGeom prst="rect">
            <a:avLst/>
          </a:prstGeom>
          <a:noFill/>
        </p:spPr>
      </p:pic>
      <p:pic>
        <p:nvPicPr>
          <p:cNvPr id="10259" name="Picture 19" descr="C:\Users\user\Desktop\дипломы педагогов\2013-08-29 Гайдук Е.М\Гайдук Е.М. Лучшая игровая зона в детском саду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36912"/>
            <a:ext cx="2376264" cy="1676549"/>
          </a:xfrm>
          <a:prstGeom prst="rect">
            <a:avLst/>
          </a:prstGeom>
          <a:noFill/>
        </p:spPr>
      </p:pic>
      <p:pic>
        <p:nvPicPr>
          <p:cNvPr id="28" name="Picture 2" descr="C:\Users\user\Desktop\Охрана труда\награды\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3212976"/>
            <a:ext cx="1825544" cy="2592288"/>
          </a:xfrm>
          <a:prstGeom prst="rect">
            <a:avLst/>
          </a:prstGeom>
          <a:noFill/>
        </p:spPr>
      </p:pic>
      <p:pic>
        <p:nvPicPr>
          <p:cNvPr id="33" name="Picture 17" descr="C:\Users\user\Desktop\дипломы педагогов\развивающая среда\Губанова Ю.Л.  Лучшая игровая зона в детском саду.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564904"/>
            <a:ext cx="2535019" cy="1791548"/>
          </a:xfrm>
          <a:prstGeom prst="rect">
            <a:avLst/>
          </a:prstGeom>
          <a:noFill/>
        </p:spPr>
      </p:pic>
      <p:pic>
        <p:nvPicPr>
          <p:cNvPr id="34" name="Picture 5" descr="C:\Users\user\Desktop\Охрана труда\награды\Пожаробезопасный объект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1772816"/>
            <a:ext cx="1724000" cy="2427897"/>
          </a:xfrm>
          <a:prstGeom prst="rect">
            <a:avLst/>
          </a:prstGeom>
          <a:noFill/>
        </p:spPr>
      </p:pic>
      <p:pic>
        <p:nvPicPr>
          <p:cNvPr id="35" name="Picture 15" descr="C:\Users\user\Desktop\дипломы педагогов\Scan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1196752"/>
            <a:ext cx="1787616" cy="2448272"/>
          </a:xfrm>
          <a:prstGeom prst="rect">
            <a:avLst/>
          </a:prstGeom>
          <a:noFill/>
        </p:spPr>
      </p:pic>
      <p:pic>
        <p:nvPicPr>
          <p:cNvPr id="37" name="Picture 12" descr="C:\Users\user\Desktop\дипломы педагогов\Воля к победе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3645024"/>
            <a:ext cx="1800200" cy="2513091"/>
          </a:xfrm>
          <a:prstGeom prst="rect">
            <a:avLst/>
          </a:prstGeom>
          <a:noFill/>
        </p:spPr>
      </p:pic>
      <p:pic>
        <p:nvPicPr>
          <p:cNvPr id="38" name="Picture 13" descr="C:\Users\user\Desktop\дипломы педагогов\ПБ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4293096"/>
            <a:ext cx="2376264" cy="1944216"/>
          </a:xfrm>
          <a:prstGeom prst="rect">
            <a:avLst/>
          </a:prstGeom>
          <a:noFill/>
        </p:spPr>
      </p:pic>
      <p:pic>
        <p:nvPicPr>
          <p:cNvPr id="40" name="Picture 10" descr="C:\Users\user\Desktop\дипломы педагогов\2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628800"/>
            <a:ext cx="1937383" cy="2664296"/>
          </a:xfrm>
          <a:prstGeom prst="rect">
            <a:avLst/>
          </a:prstGeom>
          <a:noFill/>
        </p:spPr>
      </p:pic>
      <p:pic>
        <p:nvPicPr>
          <p:cNvPr id="41" name="Picture 6" descr="C:\Users\user\Desktop\Охрана труда\награды\приказ 100 лучших доу000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1268760"/>
            <a:ext cx="1872208" cy="2640068"/>
          </a:xfrm>
          <a:prstGeom prst="rect">
            <a:avLst/>
          </a:prstGeom>
          <a:noFill/>
        </p:spPr>
      </p:pic>
      <p:pic>
        <p:nvPicPr>
          <p:cNvPr id="42" name="Picture 4" descr="C:\Users\user\Desktop\Охрана труда\награды\Охрана окружающей среды 201400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3450531" y="446013"/>
            <a:ext cx="2120873" cy="3046287"/>
          </a:xfrm>
          <a:prstGeom prst="rect">
            <a:avLst/>
          </a:prstGeom>
          <a:noFill/>
        </p:spPr>
      </p:pic>
      <p:pic>
        <p:nvPicPr>
          <p:cNvPr id="45" name="Picture 3" descr="C:\Users\user\Desktop\Охрана труда\награды\медаль.JPG"/>
          <p:cNvPicPr>
            <a:picLocks noChangeAspect="1" noChangeArrowheads="1"/>
          </p:cNvPicPr>
          <p:nvPr/>
        </p:nvPicPr>
        <p:blipFill>
          <a:blip r:embed="rId14" cstate="print"/>
          <a:srcRect l="16150" r="10020"/>
          <a:stretch>
            <a:fillRect/>
          </a:stretch>
        </p:blipFill>
        <p:spPr bwMode="auto">
          <a:xfrm>
            <a:off x="7596335" y="5301208"/>
            <a:ext cx="1275493" cy="1296144"/>
          </a:xfrm>
          <a:prstGeom prst="rect">
            <a:avLst/>
          </a:prstGeom>
          <a:noFill/>
        </p:spPr>
      </p:pic>
      <p:pic>
        <p:nvPicPr>
          <p:cNvPr id="46" name="Picture 9" descr="C:\Users\user\Desktop\дипломы педагогов\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332656"/>
            <a:ext cx="1321232" cy="1487959"/>
          </a:xfrm>
          <a:prstGeom prst="rect">
            <a:avLst/>
          </a:prstGeom>
          <a:noFill/>
        </p:spPr>
      </p:pic>
      <p:pic>
        <p:nvPicPr>
          <p:cNvPr id="47" name="Picture 11" descr="C:\Users\user\Desktop\дипломы педагогов\5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520" y="5445224"/>
            <a:ext cx="1175992" cy="1124744"/>
          </a:xfrm>
          <a:prstGeom prst="rect">
            <a:avLst/>
          </a:prstGeom>
          <a:noFill/>
        </p:spPr>
      </p:pic>
      <p:pic>
        <p:nvPicPr>
          <p:cNvPr id="50" name="Picture 16" descr="C:\Users\user\Desktop\дипломы педагогов\развивающая среда\Матвиенко Н.А. Лучшая игровая зона в детском саду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87824" y="1772816"/>
            <a:ext cx="3024336" cy="2136967"/>
          </a:xfrm>
          <a:prstGeom prst="rect">
            <a:avLst/>
          </a:prstGeom>
          <a:noFill/>
        </p:spPr>
      </p:pic>
      <p:pic>
        <p:nvPicPr>
          <p:cNvPr id="52" name="Picture 8" descr="C:\Users\user\Desktop\Охрана труда\награды\элита Российского образования000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5400000">
            <a:off x="3693789" y="4091187"/>
            <a:ext cx="1984574" cy="2820441"/>
          </a:xfrm>
          <a:prstGeom prst="rect">
            <a:avLst/>
          </a:prstGeom>
          <a:noFill/>
        </p:spPr>
      </p:pic>
      <p:pic>
        <p:nvPicPr>
          <p:cNvPr id="53" name="Picture 7" descr="C:\Users\user\Desktop\Охрана труда\награды\смотр-конкурс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31840" y="3717032"/>
            <a:ext cx="2808312" cy="1989360"/>
          </a:xfrm>
          <a:prstGeom prst="rect">
            <a:avLst/>
          </a:prstGeom>
          <a:noFill/>
        </p:spPr>
      </p:pic>
      <p:pic>
        <p:nvPicPr>
          <p:cNvPr id="10260" name="Picture 20" descr="C:\Users\user\Desktop\конкурсы 2015-2016\2016-02 (фев)\диплом среда000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5400000">
            <a:off x="3689210" y="2583598"/>
            <a:ext cx="1586962" cy="2269655"/>
          </a:xfrm>
          <a:prstGeom prst="rect">
            <a:avLst/>
          </a:prstGeom>
          <a:noFill/>
        </p:spPr>
      </p:pic>
      <p:pic>
        <p:nvPicPr>
          <p:cNvPr id="10261" name="Picture 21" descr="D:\переносить\презентации\анимашки\animashki-85.gif"/>
          <p:cNvPicPr>
            <a:picLocks noChangeAspect="1" noChangeArrowheads="1" noCrop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260648"/>
            <a:ext cx="1419225" cy="1276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User\Desktop\2015-05-13 9 мая\9 мая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5112568" cy="38344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4077072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 карте, ни чем не отмеченная,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Есть маленькая страна.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Пусть много стран на планете,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Ну, вот такая – одна!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 если узнать захотите,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Как дружно мы здесь живём, -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страну «Северяночка» вы приходите,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Вас с радостью в гости мы ждём!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3" descr="C:\Users\User\Desktop\Кубкина -презентации\48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214422"/>
            <a:ext cx="1647448" cy="2143140"/>
          </a:xfrm>
          <a:prstGeom prst="rect">
            <a:avLst/>
          </a:prstGeom>
          <a:noFill/>
        </p:spPr>
      </p:pic>
      <p:pic>
        <p:nvPicPr>
          <p:cNvPr id="6" name="Picture 19" descr="C:\Users\User\Desktop\презентации\анимашки\91175436 - копия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071942"/>
            <a:ext cx="1571636" cy="23812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User\Desktop\фоны для презентаций\90488039_39ac7007018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143000"/>
            <a:ext cx="5035378" cy="46577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71800" y="4766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КОРПУС № 3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 descr="C:\Users\user\Desktop\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975" y="1087438"/>
            <a:ext cx="6242050" cy="468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Desktop\2015-05-18 СРЕДА\СРЕДА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08720"/>
            <a:ext cx="3950208" cy="2962656"/>
          </a:xfrm>
          <a:prstGeom prst="rect">
            <a:avLst/>
          </a:prstGeom>
          <a:noFill/>
        </p:spPr>
      </p:pic>
      <p:pic>
        <p:nvPicPr>
          <p:cNvPr id="2051" name="Picture 3" descr="C:\Users\User\Desktop\2015-05-18 СРЕДА\СРЕДА 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348880"/>
            <a:ext cx="4248472" cy="31857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71736" y="40466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Выставочный холл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8" name="Picture 3" descr="C:\Users\User\Desktop\фоны для презентаций\268855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286256"/>
            <a:ext cx="952500" cy="1143000"/>
          </a:xfrm>
          <a:prstGeom prst="rect">
            <a:avLst/>
          </a:prstGeom>
          <a:noFill/>
        </p:spPr>
      </p:pic>
      <p:pic>
        <p:nvPicPr>
          <p:cNvPr id="9" name="Picture 7" descr="C:\Users\User\Desktop\фоны для презентаций\1063860jbim7gas5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894011">
            <a:off x="5979927" y="385791"/>
            <a:ext cx="2057400" cy="1810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Среда\среда 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980728"/>
            <a:ext cx="6144785" cy="4357718"/>
          </a:xfrm>
          <a:prstGeom prst="rect">
            <a:avLst/>
          </a:prstGeom>
          <a:noFill/>
        </p:spPr>
      </p:pic>
      <p:pic>
        <p:nvPicPr>
          <p:cNvPr id="6" name="Picture 4" descr="E:\анимашки\solnce_v_oblakah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2495128" cy="204146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1" descr="C:\Users\User\Desktop\фото и водео МБДОУ\фотоматериал\матвиенко личное\новый год детский сад 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8860" y="1052736"/>
            <a:ext cx="5846280" cy="438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8" y="548680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Методический кабинет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I:\конкурсы 2014-2015\Охрана окружающей среды\охрана окружающей среды\16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168097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2015-05-18 СРЕДА\1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988840"/>
            <a:ext cx="3015009" cy="2260803"/>
          </a:xfrm>
          <a:prstGeom prst="rect">
            <a:avLst/>
          </a:prstGeom>
          <a:noFill/>
        </p:spPr>
      </p:pic>
      <p:pic>
        <p:nvPicPr>
          <p:cNvPr id="8" name="Picture 3" descr="I:\конкурсы 2014-2015\Охрана окружающей среды\охрана окружающей среды\16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8720"/>
            <a:ext cx="2115056" cy="2819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2015-05-18 СРЕДА\1 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365104"/>
            <a:ext cx="2799159" cy="2098948"/>
          </a:xfrm>
          <a:prstGeom prst="rect">
            <a:avLst/>
          </a:prstGeom>
          <a:noFill/>
        </p:spPr>
      </p:pic>
      <p:pic>
        <p:nvPicPr>
          <p:cNvPr id="9" name="Picture 3" descr="C:\Users\User\Desktop\фоны для презентаций\2630594-df2e362f74b01b2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357694"/>
            <a:ext cx="2059609" cy="1990725"/>
          </a:xfrm>
          <a:prstGeom prst="rect">
            <a:avLst/>
          </a:prstGeom>
          <a:noFill/>
        </p:spPr>
      </p:pic>
      <p:pic>
        <p:nvPicPr>
          <p:cNvPr id="10" name="Рисунок 9" descr="0_5fb710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1365560">
            <a:off x="630195" y="4630731"/>
            <a:ext cx="17843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404664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ПОДГОТОВИТЕЛЬНАЯ ГРУППА</a:t>
            </a:r>
          </a:p>
        </p:txBody>
      </p:sp>
      <p:pic>
        <p:nvPicPr>
          <p:cNvPr id="2051" name="Picture 3" descr="F:\Среда\DSCN3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3312367" cy="2484475"/>
          </a:xfrm>
          <a:prstGeom prst="rect">
            <a:avLst/>
          </a:prstGeom>
          <a:noFill/>
        </p:spPr>
      </p:pic>
      <p:pic>
        <p:nvPicPr>
          <p:cNvPr id="2053" name="Picture 5" descr="F:\Среда\сейчас 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692696"/>
            <a:ext cx="3136367" cy="2352465"/>
          </a:xfrm>
          <a:prstGeom prst="rect">
            <a:avLst/>
          </a:prstGeom>
          <a:noFill/>
        </p:spPr>
      </p:pic>
      <p:pic>
        <p:nvPicPr>
          <p:cNvPr id="5122" name="Picture 2" descr="C:\Users\User\Desktop\2015-05-18 СРЕДА\СРЕДА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645024"/>
            <a:ext cx="3288462" cy="2465851"/>
          </a:xfrm>
          <a:prstGeom prst="rect">
            <a:avLst/>
          </a:prstGeom>
          <a:noFill/>
        </p:spPr>
      </p:pic>
      <p:pic>
        <p:nvPicPr>
          <p:cNvPr id="11" name="Picture 2" descr="C:\Users\User\Desktop\2015-05-18 СРЕДА\СРЕДА 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645024"/>
            <a:ext cx="3278284" cy="2458219"/>
          </a:xfrm>
          <a:prstGeom prst="rect">
            <a:avLst/>
          </a:prstGeom>
          <a:noFill/>
        </p:spPr>
      </p:pic>
      <p:pic>
        <p:nvPicPr>
          <p:cNvPr id="1026" name="Picture 2" descr="D:\фото и водео МБДОУ\Среда\23 февраля 220.JPG"/>
          <p:cNvPicPr>
            <a:picLocks noChangeAspect="1" noChangeArrowheads="1"/>
          </p:cNvPicPr>
          <p:nvPr/>
        </p:nvPicPr>
        <p:blipFill>
          <a:blip r:embed="rId7" cstate="print"/>
          <a:srcRect l="6341" r="3077"/>
          <a:stretch>
            <a:fillRect/>
          </a:stretch>
        </p:blipFill>
        <p:spPr bwMode="auto">
          <a:xfrm>
            <a:off x="2915816" y="2060848"/>
            <a:ext cx="3456384" cy="226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76996452_large_snowrain.jpg"/>
          <p:cNvPicPr>
            <a:picLocks noChangeAspect="1" noChangeArrowheads="1"/>
          </p:cNvPicPr>
          <p:nvPr/>
        </p:nvPicPr>
        <p:blipFill>
          <a:blip r:embed="rId2" cstate="print"/>
          <a:srcRect l="3125" t="40347" r="3125" b="68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404664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ПОДГОТОВИТЕЛЬНАЯ ГРУППА</a:t>
            </a:r>
          </a:p>
        </p:txBody>
      </p:sp>
      <p:pic>
        <p:nvPicPr>
          <p:cNvPr id="2052" name="Picture 4" descr="F:\Среда\сейчас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71043" y="2189997"/>
            <a:ext cx="2762049" cy="207170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2036787" cy="271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User\Desktop\2015-05-18 СРЕДА\СРЕДА 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717032"/>
            <a:ext cx="3384376" cy="2537772"/>
          </a:xfrm>
          <a:prstGeom prst="rect">
            <a:avLst/>
          </a:prstGeom>
          <a:noFill/>
        </p:spPr>
      </p:pic>
      <p:pic>
        <p:nvPicPr>
          <p:cNvPr id="4100" name="Picture 4" descr="C:\Users\User\Desktop\2015-05-18 СРЕДА\СРЕДА 036.JPG"/>
          <p:cNvPicPr>
            <a:picLocks noChangeAspect="1" noChangeArrowheads="1"/>
          </p:cNvPicPr>
          <p:nvPr/>
        </p:nvPicPr>
        <p:blipFill>
          <a:blip r:embed="rId6" cstate="print"/>
          <a:srcRect l="11438" t="10294" r="10785"/>
          <a:stretch>
            <a:fillRect/>
          </a:stretch>
        </p:blipFill>
        <p:spPr bwMode="auto">
          <a:xfrm>
            <a:off x="3563888" y="764704"/>
            <a:ext cx="2160240" cy="2768410"/>
          </a:xfrm>
          <a:prstGeom prst="rect">
            <a:avLst/>
          </a:prstGeom>
          <a:noFill/>
        </p:spPr>
      </p:pic>
      <p:pic>
        <p:nvPicPr>
          <p:cNvPr id="9" name="Picture 11" descr="C:\Users\User\Desktop\фоны для презентаций\1367509006-401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643446"/>
            <a:ext cx="1905000" cy="1895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60</Words>
  <Application>Microsoft Office PowerPoint</Application>
  <PresentationFormat>Экран (4:3)</PresentationFormat>
  <Paragraphs>23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user</cp:lastModifiedBy>
  <cp:revision>62</cp:revision>
  <dcterms:created xsi:type="dcterms:W3CDTF">2015-05-17T13:27:29Z</dcterms:created>
  <dcterms:modified xsi:type="dcterms:W3CDTF">2016-05-24T14:29:34Z</dcterms:modified>
</cp:coreProperties>
</file>