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7" r:id="rId4"/>
    <p:sldId id="271" r:id="rId5"/>
    <p:sldId id="272" r:id="rId6"/>
    <p:sldId id="256" r:id="rId7"/>
    <p:sldId id="257" r:id="rId8"/>
    <p:sldId id="261" r:id="rId9"/>
    <p:sldId id="262" r:id="rId10"/>
    <p:sldId id="263" r:id="rId11"/>
    <p:sldId id="276" r:id="rId12"/>
    <p:sldId id="265" r:id="rId13"/>
    <p:sldId id="274" r:id="rId14"/>
    <p:sldId id="275" r:id="rId15"/>
    <p:sldId id="278" r:id="rId16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B01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2" autoAdjust="0"/>
    <p:restoredTop sz="92254" autoAdjust="0"/>
  </p:normalViewPr>
  <p:slideViewPr>
    <p:cSldViewPr>
      <p:cViewPr>
        <p:scale>
          <a:sx n="62" d="100"/>
          <a:sy n="62" d="100"/>
        </p:scale>
        <p:origin x="-3024" y="-1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389FA-57FE-49B2-BD78-2FCCB908BDAC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0EE20-03CD-4C50-A56A-804AFAFBD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4E411-969D-4DAD-8424-59714A867054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5F47-817B-405D-899A-51D16AD78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7C2F2-EB1A-4E9D-9143-F0B3E70C450E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489D6-5D31-4AFA-8703-313C81C034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2A89E-1548-4E64-BE69-8775E206BC7A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8A25D-EB93-4BFF-A9FE-7982DEBD0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0BC33-DAC0-423A-B3DD-F1B9B7016F06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7C4AC-6006-475B-8C73-4BC16EB6FC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B6E66-63CF-413C-9445-3465134A776C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5A4C2-F347-4EB9-8441-F1F73CD60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88B0A-5DD4-4164-B91F-65166658073B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E5682-B817-4FB8-A08E-FDC64FE78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18AE0-9463-4208-98D5-13C9C0BF0718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5296D-09BE-418E-AC31-CF211BFB1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E4C26-0B59-4A17-943E-02C6EBFDC82B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264DA-6EC8-4994-9C72-B715A4151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6E26A-3AF5-43CC-ABC5-8884DFB30B43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0D25B-F116-42C6-B7C4-B73C5E752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578EA-4392-4E1E-900A-E69B25451799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386B2-6A37-403B-B75E-821E9D398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055DF1-1BB6-4AD3-BBF4-2F8080CE4829}" type="datetimeFigureOut">
              <a:rPr lang="ru-RU"/>
              <a:pPr>
                <a:defRPr/>
              </a:pPr>
              <a:t>14.02.2020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07FB3E-DEFF-471D-AEAE-AC12CC0B2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6.jpeg"/><Relationship Id="rId7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023" y="37303"/>
            <a:ext cx="8917954" cy="6689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350" y="612755"/>
            <a:ext cx="892971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8000">
                  <a:solidFill>
                    <a:srgbClr val="0066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Муниципальное казённое дошкольное образовательное учреждение детский сад «СЕВЕРЯНОЧКА»</a:t>
            </a:r>
          </a:p>
        </p:txBody>
      </p:sp>
      <p:sp>
        <p:nvSpPr>
          <p:cNvPr id="13317" name="Прямоугольник 1"/>
          <p:cNvSpPr>
            <a:spLocks noChangeArrowheads="1"/>
          </p:cNvSpPr>
          <p:nvPr/>
        </p:nvSpPr>
        <p:spPr bwMode="auto">
          <a:xfrm>
            <a:off x="5148263" y="5229225"/>
            <a:ext cx="35052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Инструктор по физической культуре </a:t>
            </a:r>
          </a:p>
          <a:p>
            <a:r>
              <a:rPr lang="ru-RU" b="1">
                <a:solidFill>
                  <a:srgbClr val="FF0000"/>
                </a:solidFill>
              </a:rPr>
              <a:t>Рыбак Мария Владимировны, подготовительная группа</a:t>
            </a:r>
          </a:p>
        </p:txBody>
      </p:sp>
      <p:pic>
        <p:nvPicPr>
          <p:cNvPr id="10" name="Picture 2" descr="E:\Неделя здоровья  + фото\4586 4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0260" y="2214556"/>
            <a:ext cx="4572032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9" name="Прямоугольник 10"/>
          <p:cNvSpPr>
            <a:spLocks noChangeArrowheads="1"/>
          </p:cNvSpPr>
          <p:nvPr/>
        </p:nvSpPr>
        <p:spPr bwMode="auto">
          <a:xfrm>
            <a:off x="2786063" y="1500188"/>
            <a:ext cx="33210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«</a:t>
            </a:r>
            <a:r>
              <a:rPr lang="ru-RU" sz="2400" b="1">
                <a:solidFill>
                  <a:srgbClr val="FF0000"/>
                </a:solidFill>
              </a:rPr>
              <a:t>Хотим здоровыми  расти</a:t>
            </a:r>
            <a:r>
              <a:rPr lang="ru-RU" b="1">
                <a:solidFill>
                  <a:srgbClr val="FF0000"/>
                </a:solidFill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85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 descr="http://900igr.net/datai/chelovek/Sport-2.files/0002-005-Sport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0" y="4714875"/>
            <a:ext cx="170656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10"/>
          <p:cNvSpPr txBox="1">
            <a:spLocks noChangeArrowheads="1"/>
          </p:cNvSpPr>
          <p:nvPr/>
        </p:nvSpPr>
        <p:spPr bwMode="auto">
          <a:xfrm>
            <a:off x="3071813" y="214313"/>
            <a:ext cx="3143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ОЗДОРОВЛЕНИЕ НА ВОЗДУХЕ</a:t>
            </a:r>
          </a:p>
        </p:txBody>
      </p:sp>
      <p:pic>
        <p:nvPicPr>
          <p:cNvPr id="10" name="Picture 2" descr="C:\Users\Группа\Desktop\фото площадка\20180906_10285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785794"/>
            <a:ext cx="2786082" cy="2089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Users\Группа\Desktop\фото площадка\20180917_10491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857232"/>
            <a:ext cx="2928958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Группа\Desktop\фото площадка\20180917_10544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4286256"/>
            <a:ext cx="2786050" cy="2089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2" descr="C:\Users\Группа\Desktop\фото площадка\20180910_10305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4143380"/>
            <a:ext cx="2857521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5" descr="C:\Users\User\Desktop\фото и водео МБДОУ\фотоматериал\выпуск 2014\Осень 2013\DSCN041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2428868"/>
            <a:ext cx="3142917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85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C:\Users\User\Desktop\фото и водео МБДОУ\фотоматериал\выпуск 2014\Масленица 2014\16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3857628"/>
            <a:ext cx="3143239" cy="2357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557" name="Text Box 10"/>
          <p:cNvSpPr txBox="1">
            <a:spLocks noChangeArrowheads="1"/>
          </p:cNvSpPr>
          <p:nvPr/>
        </p:nvSpPr>
        <p:spPr bwMode="auto">
          <a:xfrm>
            <a:off x="3714750" y="428625"/>
            <a:ext cx="25923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ОЗДОРОВЛЕНИЕ НА ВОЗДУХЕ</a:t>
            </a:r>
          </a:p>
        </p:txBody>
      </p:sp>
      <p:pic>
        <p:nvPicPr>
          <p:cNvPr id="13" name="Picture 4" descr="C:\Users\Татьяна\Desktop\фото здоровьесберег.технол\20151113_1103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214422"/>
            <a:ext cx="3143272" cy="2095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5" descr="C:\Users\Татьяна\Desktop\фото здоровьесберег.технол\20151113_11115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4143380"/>
            <a:ext cx="2745869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3" descr="C:\Users\Георгий\Desktop\фото сад\20171004_10364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1214422"/>
            <a:ext cx="3004271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1" name="Picture 3" descr="C:\Users\User\Desktop\фото и водео МБДОУ\фотоматериал\выпуск 2014\масленица 2013\024 (3)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2643182"/>
            <a:ext cx="2786082" cy="20895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Users\User\Desktop\фото и водео МБДОУ\фотоматериал\выпуск 2014\Осень 2013\январь 2014 08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627966"/>
            <a:ext cx="3271440" cy="2586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E:\Неделя здоровья  + фото\женя неделя здоровья\IMG_67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015" y="642918"/>
            <a:ext cx="3398885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2" descr="F:\фото степ занятия\окрытые 12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3929066"/>
            <a:ext cx="3290757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3" name="Picture 2" descr="http://www.koipkro.kostroma.ru/Galich/school1/DocLib38/kalendplan4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50" y="500063"/>
            <a:ext cx="2058988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Прямоугольник 10"/>
          <p:cNvSpPr>
            <a:spLocks noChangeArrowheads="1"/>
          </p:cNvSpPr>
          <p:nvPr/>
        </p:nvSpPr>
        <p:spPr bwMode="auto">
          <a:xfrm>
            <a:off x="3643313" y="142875"/>
            <a:ext cx="2266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Неделя здоровья </a:t>
            </a:r>
            <a:endParaRPr lang="ru-RU"/>
          </a:p>
        </p:txBody>
      </p:sp>
      <p:pic>
        <p:nvPicPr>
          <p:cNvPr id="13" name="Picture 2" descr="C:\Users\Георгий\Desktop\презентации\фото степ\20171128_17164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774" y="4071942"/>
            <a:ext cx="3193970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Picture 3" descr="E:\Неделя здоровья  + фото\женя неделя здоровья\IMG_20180125_10403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7" y="2571744"/>
            <a:ext cx="2089562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25" y="0"/>
            <a:ext cx="9785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4857750" y="285750"/>
            <a:ext cx="45005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 </a:t>
            </a:r>
          </a:p>
          <a:p>
            <a:pPr algn="ctr"/>
            <a:endParaRPr lang="ru-RU" sz="2400">
              <a:latin typeface="Calibri" pitchFamily="34" charset="0"/>
            </a:endParaRPr>
          </a:p>
        </p:txBody>
      </p:sp>
      <p:pic>
        <p:nvPicPr>
          <p:cNvPr id="7" name="Picture 4" descr="C:\Users\Георгий\Desktop\фото сад\20170411_1624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776" y="4071942"/>
            <a:ext cx="3153778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E:\Неделя здоровья  + фото\фото маша неделя здоровья\IMG_20180117_10312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28604"/>
            <a:ext cx="3238521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E:\Неделя здоровья  + фото\фото маша неделя здоровья\IMG_20180117_10332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6053" y="500042"/>
            <a:ext cx="3048019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4000504"/>
            <a:ext cx="3238521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6" descr="E:\фото спортекиада 2018 +школа\IMG_752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2285992"/>
            <a:ext cx="3107554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10" name="Picture 7" descr="C:\Users\Татьяна\Desktop\veselye_starty_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4500563"/>
            <a:ext cx="17859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25" y="0"/>
            <a:ext cx="9785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7"/>
          <p:cNvSpPr txBox="1">
            <a:spLocks noChangeArrowheads="1"/>
          </p:cNvSpPr>
          <p:nvPr/>
        </p:nvSpPr>
        <p:spPr bwMode="auto">
          <a:xfrm>
            <a:off x="4857750" y="285750"/>
            <a:ext cx="45005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 </a:t>
            </a:r>
          </a:p>
          <a:p>
            <a:pPr algn="ctr"/>
            <a:endParaRPr lang="ru-RU" sz="2400">
              <a:latin typeface="Calibri" pitchFamily="34" charset="0"/>
            </a:endParaRPr>
          </a:p>
        </p:txBody>
      </p:sp>
      <p:sp>
        <p:nvSpPr>
          <p:cNvPr id="26629" name="Прямоугольник 8"/>
          <p:cNvSpPr>
            <a:spLocks noChangeArrowheads="1"/>
          </p:cNvSpPr>
          <p:nvPr/>
        </p:nvSpPr>
        <p:spPr bwMode="auto">
          <a:xfrm>
            <a:off x="1500188" y="285750"/>
            <a:ext cx="6286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Коррекционные технологии </a:t>
            </a:r>
          </a:p>
          <a:p>
            <a:pPr algn="ctr"/>
            <a:r>
              <a:rPr lang="ru-RU" sz="2000" b="1">
                <a:solidFill>
                  <a:srgbClr val="FF0000"/>
                </a:solidFill>
              </a:rPr>
              <a:t>Точечный массаж, самомассаж, гимнастика после сна</a:t>
            </a:r>
          </a:p>
        </p:txBody>
      </p:sp>
      <p:pic>
        <p:nvPicPr>
          <p:cNvPr id="11" name="Picture 2" descr="C:\Users\Георгий\Desktop\Новая папка\20171208_1119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286256"/>
            <a:ext cx="3269326" cy="2324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2" descr="C:\Users\Георгий\Desktop\фото сад\20171207_1633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571612"/>
            <a:ext cx="3201287" cy="2268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Picture 2" descr="C:\Users\Георгий\Desktop\фото сад\20171207_16343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4143379"/>
            <a:ext cx="3429024" cy="2454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6633" name="Прямоугольник 14"/>
          <p:cNvSpPr>
            <a:spLocks noChangeArrowheads="1"/>
          </p:cNvSpPr>
          <p:nvPr/>
        </p:nvSpPr>
        <p:spPr bwMode="auto">
          <a:xfrm>
            <a:off x="5857875" y="2000250"/>
            <a:ext cx="2286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</a:rPr>
              <a:t>Мы бываем разные </a:t>
            </a:r>
          </a:p>
          <a:p>
            <a:r>
              <a:rPr lang="ru-RU">
                <a:solidFill>
                  <a:srgbClr val="0070C0"/>
                </a:solidFill>
              </a:rPr>
              <a:t>спортивные и классные</a:t>
            </a:r>
          </a:p>
          <a:p>
            <a:r>
              <a:rPr lang="ru-RU">
                <a:solidFill>
                  <a:srgbClr val="0070C0"/>
                </a:solidFill>
              </a:rPr>
              <a:t>Будем прыгать и скакать</a:t>
            </a:r>
          </a:p>
          <a:p>
            <a:r>
              <a:rPr lang="ru-RU">
                <a:solidFill>
                  <a:srgbClr val="0070C0"/>
                </a:solidFill>
              </a:rPr>
              <a:t>И здоровье укреплять.</a:t>
            </a:r>
          </a:p>
        </p:txBody>
      </p:sp>
      <p:pic>
        <p:nvPicPr>
          <p:cNvPr id="16" name="Picture 6" descr="E:\ВИЗИТКА\фото\ЗОЖ, здоровые руки\оздоровление\IMG_20170413_15130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2214554"/>
            <a:ext cx="240695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25" y="0"/>
            <a:ext cx="9785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7"/>
          <p:cNvSpPr txBox="1">
            <a:spLocks noChangeArrowheads="1"/>
          </p:cNvSpPr>
          <p:nvPr/>
        </p:nvSpPr>
        <p:spPr bwMode="auto">
          <a:xfrm>
            <a:off x="4857750" y="285750"/>
            <a:ext cx="45005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 </a:t>
            </a:r>
          </a:p>
          <a:p>
            <a:pPr algn="ctr"/>
            <a:endParaRPr lang="ru-RU" sz="2400">
              <a:latin typeface="Calibri" pitchFamily="34" charset="0"/>
            </a:endParaRPr>
          </a:p>
        </p:txBody>
      </p:sp>
      <p:pic>
        <p:nvPicPr>
          <p:cNvPr id="27653" name="Picture 2" descr="C:\Users\User\Desktop\фоны для презентаций\90488039_39ac7007018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500063"/>
            <a:ext cx="6286500" cy="581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1631"/>
            <a:ext cx="9144000" cy="6919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 descr="E:\округ\развлечение ПБ 08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3929066"/>
            <a:ext cx="2928958" cy="2249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E:\Неделя здоровья  + фото\4586 43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1214422"/>
            <a:ext cx="3024396" cy="2268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42" name="Прямоугольник 6"/>
          <p:cNvSpPr>
            <a:spLocks noChangeArrowheads="1"/>
          </p:cNvSpPr>
          <p:nvPr/>
        </p:nvSpPr>
        <p:spPr bwMode="auto">
          <a:xfrm>
            <a:off x="2500313" y="214313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Развлечения, спортивные соревнования </a:t>
            </a:r>
          </a:p>
        </p:txBody>
      </p:sp>
      <p:pic>
        <p:nvPicPr>
          <p:cNvPr id="8" name="Picture 2" descr="C:\Users\Группа\Desktop\фото 17-18\ФОТО\фото степ\IMG_20171204_10345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285860"/>
            <a:ext cx="3000396" cy="2250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3" descr="E:\фото под.гр\DSC_255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4143380"/>
            <a:ext cx="3168351" cy="2111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4" descr="C:\Users\User\Desktop\фото и водео МБДОУ\фотоматериал\выпуск 2014\форт баярд апрель 2014\выпускной 25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2928934"/>
            <a:ext cx="2658787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1631"/>
            <a:ext cx="9144000" cy="6919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64" name="Прямоугольник 6"/>
          <p:cNvSpPr>
            <a:spLocks noChangeArrowheads="1"/>
          </p:cNvSpPr>
          <p:nvPr/>
        </p:nvSpPr>
        <p:spPr bwMode="auto">
          <a:xfrm>
            <a:off x="2500313" y="214313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</a:rPr>
              <a:t>Развлечения, спортивные соревнования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1071546"/>
            <a:ext cx="2928958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4286256"/>
            <a:ext cx="2928958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2" descr="E:\маша физра\IMG_20170915_1733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4214818"/>
            <a:ext cx="3112723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Picture 2" descr="E:\эстафета осень\DSCN738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142984"/>
            <a:ext cx="297465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2544268"/>
            <a:ext cx="2928958" cy="2027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Георгий\Desktop\фото сад\20171006_1101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857232"/>
            <a:ext cx="2928958" cy="2121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3" descr="C:\Users\User\Desktop\фото и водео МБДОУ\фотоматериал\выпуск 2014\Декабрь 2013 старшая-подготовительная М.В\DSCN04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4143380"/>
            <a:ext cx="2928958" cy="2196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4071942"/>
            <a:ext cx="2755466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391" name="Прямоугольник 11"/>
          <p:cNvSpPr>
            <a:spLocks noChangeArrowheads="1"/>
          </p:cNvSpPr>
          <p:nvPr/>
        </p:nvSpPr>
        <p:spPr bwMode="auto">
          <a:xfrm>
            <a:off x="2286000" y="14287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НОД. Технологии обучения здоровому образу жизни</a:t>
            </a:r>
          </a:p>
        </p:txBody>
      </p:sp>
      <p:pic>
        <p:nvPicPr>
          <p:cNvPr id="14" name="Picture 2" descr="C:\Users\Георгий\Desktop\Новая папка\20170328_16490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857232"/>
            <a:ext cx="2947466" cy="21066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Picture 2" descr="C:\Users\Георгий\Desktop\фото сад\20171114_10064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2285992"/>
            <a:ext cx="2808311" cy="19900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394" name="Picture 2" descr="http://www.koipkro.kostroma.ru/Galich/school1/DocLib38/kalendplan4.gi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8" y="4500563"/>
            <a:ext cx="14287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C:\Users\User\Desktop\фото и водео МБДОУ\фотоматериал\выпуск 2014\Декабрь 2013 старшая-подготовительная М.В\DSCN04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847" y="4071942"/>
            <a:ext cx="3048021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4" descr="C:\Users\User\Desktop\фото и водео МБДОУ\мельник\DSCN329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667" y="500042"/>
            <a:ext cx="3024201" cy="2268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3" descr="C:\Users\Группа\Desktop\фото 17-18\ФОТО\фото степ\20171116_16524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0787" y="4071942"/>
            <a:ext cx="3063715" cy="2214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4" descr="C:\Users\Георгий\Desktop\фото сад\20170411_16243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642918"/>
            <a:ext cx="2956667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Picture 3" descr="C:\Users\User\Desktop\фото и водео МБДОУ\фотоматериал\средняя группа 2014\PIC_093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2214554"/>
            <a:ext cx="3000396" cy="22502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436" name="Прямоугольник 9"/>
          <p:cNvSpPr>
            <a:spLocks noChangeArrowheads="1"/>
          </p:cNvSpPr>
          <p:nvPr/>
        </p:nvSpPr>
        <p:spPr bwMode="auto">
          <a:xfrm>
            <a:off x="2428875" y="214313"/>
            <a:ext cx="4143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FF0000"/>
                </a:solidFill>
              </a:rPr>
              <a:t>Степ- аэробика</a:t>
            </a:r>
            <a:endParaRPr lang="ru-RU" sz="3200" b="1" i="1">
              <a:solidFill>
                <a:srgbClr val="9900CC"/>
              </a:solidFill>
            </a:endParaRPr>
          </a:p>
        </p:txBody>
      </p:sp>
      <p:pic>
        <p:nvPicPr>
          <p:cNvPr id="11" name="Picture 3" descr="C:\Users\Георгий\Desktop\презентации\фото степ\20171128_1703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214422"/>
            <a:ext cx="3584597" cy="2345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2" descr="C:\Users\Георгий\Desktop\презентации\фото степ\20171128_1701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1285860"/>
            <a:ext cx="3724951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2" descr="C:\Users\Георгий\Desktop\презентации\фото степ\20171128_17164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4000504"/>
            <a:ext cx="3746170" cy="2365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Picture 4" descr="C:\Users\Георгий\Desktop\презентации\фото степ\20171128_17045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3691" y="4000504"/>
            <a:ext cx="3724802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5887" y="96838"/>
            <a:ext cx="9143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0" name="Picture 2" descr="E:\округ\DSC_19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360563" y="-27717750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" descr="http://www.schiverein-s-vaihingen.de/joomla/images/stories/laeufer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3" y="4643438"/>
            <a:ext cx="18097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Users\Георгий\Desktop\Новая папка\20170413_16465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4286256"/>
            <a:ext cx="2985088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5" descr="C:\Users\Георгий\Desktop\фото сад\149191126000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857232"/>
            <a:ext cx="2900339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Picture 2" descr="C:\Users\Группа\Desktop\фото 17-18\ФОТО\старшая группа маше\IMG_553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4214818"/>
            <a:ext cx="3057641" cy="2038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F:\Фото\хотм здоро.новый год\4586 405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857232"/>
            <a:ext cx="2688294" cy="2158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2" descr="C:\Users\Георгий\Desktop\Новая папка\20170328_164818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2428868"/>
            <a:ext cx="2928958" cy="2081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37" y="77228"/>
            <a:ext cx="9354693" cy="6739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Георгий\Desktop\Новая папка\20170323_16364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500042"/>
            <a:ext cx="2705730" cy="2238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C:\Users\Георгий\Desktop\фото сад\149191169949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4357694"/>
            <a:ext cx="3072341" cy="2184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Picture 2" descr="C:\Users\Георгий\Desktop\Новая папка\20170328_16490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4286256"/>
            <a:ext cx="2808929" cy="21066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3" descr="C:\Users\Георгий\Desktop\Новая папка\20170323_16372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2571744"/>
            <a:ext cx="2556309" cy="1975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488" name="Picture 4" descr="C:\Users\Татьяна\Desktop\animashki-sport-1349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88" y="642938"/>
            <a:ext cx="2144712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1350" y="0"/>
            <a:ext cx="9785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 descr="http://www.animaatjes.de/cliparts/unterhaltung/clowns/clipart_clown_animaatjes-25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285750"/>
            <a:ext cx="2786063" cy="392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9"/>
          <p:cNvSpPr txBox="1">
            <a:spLocks noChangeArrowheads="1"/>
          </p:cNvSpPr>
          <p:nvPr/>
        </p:nvSpPr>
        <p:spPr bwMode="auto">
          <a:xfrm>
            <a:off x="7504113" y="5105400"/>
            <a:ext cx="307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026" name="Picture 2" descr="C:\Users\Георгий\Desktop\фото сад\20170328_16174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94" y="714356"/>
            <a:ext cx="3048510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Георгий\Desktop\фото сад\20170328_16180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4214818"/>
            <a:ext cx="3349737" cy="2218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3" descr="C:\Users\Георгий\Desktop\фото сад\20170403_16261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286256"/>
            <a:ext cx="3286148" cy="2270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2" descr="C:\Users\Георгий\Desktop\фото сад\20170411_161758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2500306"/>
            <a:ext cx="2762269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1f7ec1916bf15b7a8da03fcf1fdfaffb6eba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74</Words>
  <Application>Microsoft Office PowerPoint</Application>
  <PresentationFormat>Экран (4:3)</PresentationFormat>
  <Paragraphs>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System disc 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WinXPProSP3</dc:creator>
  <cp:lastModifiedBy>Лена</cp:lastModifiedBy>
  <cp:revision>123</cp:revision>
  <dcterms:created xsi:type="dcterms:W3CDTF">2014-05-26T15:56:26Z</dcterms:created>
  <dcterms:modified xsi:type="dcterms:W3CDTF">2020-02-14T09:19:45Z</dcterms:modified>
</cp:coreProperties>
</file>