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5" r:id="rId15"/>
    <p:sldId id="269" r:id="rId16"/>
    <p:sldId id="277" r:id="rId17"/>
    <p:sldId id="270" r:id="rId18"/>
    <p:sldId id="271" r:id="rId19"/>
    <p:sldId id="272" r:id="rId20"/>
    <p:sldId id="273" r:id="rId21"/>
    <p:sldId id="278" r:id="rId22"/>
    <p:sldId id="276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88" autoAdjust="0"/>
  </p:normalViewPr>
  <p:slideViewPr>
    <p:cSldViewPr>
      <p:cViewPr varScale="1">
        <p:scale>
          <a:sx n="93" d="100"/>
          <a:sy n="93" d="100"/>
        </p:scale>
        <p:origin x="-21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29F4-9100-43EB-8BA2-9DC81D93F772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F33B6-13A5-430F-B8BB-7D98FE3E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33B6-13A5-430F-B8BB-7D98FE3E76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еоргий\Desktop\презентации\Новая папка (2)\img_user_file_56e5762a5f92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4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sus\Desktop\Заказы 2013г\Макеты 2013г\55 Северяночка\ДС Северяночка\варианты Северяночки - копия (2).jpg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7" y="1943345"/>
            <a:ext cx="4968552" cy="3829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Муниципальное казенное дошкольное образовательное учреждение детский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сад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«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Северяночка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NewRomanPS-BoldMT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NewRomanPS-BoldM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8756" y="6093296"/>
            <a:ext cx="151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2017г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945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E:\старшая группа маше\IMG_5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701" y="4274440"/>
            <a:ext cx="3582144" cy="2558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порт.фото\DSC_24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864" y="1662736"/>
            <a:ext cx="3612231" cy="2421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547742" y="284455"/>
            <a:ext cx="5768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Подвижные и спортивные игры</a:t>
            </a:r>
            <a:r>
              <a:rPr lang="ru-RU" sz="3200" b="1" i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7508" y="1259175"/>
            <a:ext cx="37243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Подвижные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игры связаны с ходьбой, бегом, прыжками, метаниями, лазанием и другими физическими упражнениями.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Спортивные игры – ряд самостоятельных видов спорта, связанных с игровым противоборством команд или отдельных спортсменов. 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Георгий\Desktop\фото сад\20170918_17064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5358864" y="4268832"/>
            <a:ext cx="3478307" cy="2332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6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019" y="5737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Релаксация</a:t>
            </a:r>
            <a:r>
              <a:rPr lang="ru-RU" sz="3200" b="1" i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50" name="Picture 2" descr="C:\Users\Георгий\Desktop\фото сад\20171201_0951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937" y="2216602"/>
            <a:ext cx="7056784" cy="39780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39647" y="1259175"/>
            <a:ext cx="6560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снятие напряжения,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расслабление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отдых под спокойною классическую музыку, звуки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природы </a:t>
            </a:r>
          </a:p>
        </p:txBody>
      </p:sp>
    </p:spTree>
    <p:extLst>
      <p:ext uri="{BB962C8B-B14F-4D97-AF65-F5344CB8AC3E}">
        <p14:creationId xmlns:p14="http://schemas.microsoft.com/office/powerpoint/2010/main" val="12782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0443" y="548680"/>
            <a:ext cx="436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Гимнастика пальчиковая</a:t>
            </a: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3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Способствует овладению навыкам мелкой моторики</a:t>
            </a:r>
          </a:p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Помогает развивать речь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психические способности: мышление, память, воображение</a:t>
            </a:r>
          </a:p>
          <a:p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Снимает тревожность</a:t>
            </a:r>
          </a:p>
        </p:txBody>
      </p:sp>
      <p:pic>
        <p:nvPicPr>
          <p:cNvPr id="5122" name="Picture 2" descr="C:\Users\Георгий\Desktop\фото сад\20171207_16263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894059"/>
            <a:ext cx="5925671" cy="3831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7207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8318" y="3741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Гимнастика для 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глаз</a:t>
            </a:r>
            <a:r>
              <a:rPr lang="ru-RU" sz="2800" b="1" i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5715" y="4437112"/>
            <a:ext cx="408033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	предупреждения утомления	глаз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укрепления глазных мышц;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	профилактики 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нарушений 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зрения 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дошкольников.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714" y="1345943"/>
            <a:ext cx="5004002" cy="3150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7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3582" y="569951"/>
            <a:ext cx="563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Гимнастика ортопедическая</a:t>
            </a:r>
          </a:p>
        </p:txBody>
      </p:sp>
      <p:pic>
        <p:nvPicPr>
          <p:cNvPr id="10" name="Picture 6" descr="E:\ВИЗИТКА\фото\ЗОЖ, здоровые руки\оздоровление\IMG_20170413_15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35" y="1486471"/>
            <a:ext cx="3404117" cy="39403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Георгий\Desktop\Новая папка\20171208_1117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97014" y="2293431"/>
            <a:ext cx="4201596" cy="30630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еоргий\Desktop\Новая папка\20171208_1113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956" y="4202334"/>
            <a:ext cx="4426627" cy="24954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938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1" y="635318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4822" y="465656"/>
            <a:ext cx="5394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Гимнастика дыхательная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Георгий\Desktop\Новая папка\20171208_1109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606" y="1281649"/>
            <a:ext cx="3993122" cy="2865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Георгий\Desktop\Новая папка\20171208_1110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68113"/>
            <a:ext cx="4320479" cy="2901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4882084" y="1259175"/>
            <a:ext cx="362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Положительно влияет на обменные процессы, играющие важную роль в кровоснабжении, в том числе и легочной ткани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Улучшает дренажную функцию бронхов; - восстанавливает нарушенное носовое дыхание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6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6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1" y="635318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0054" y="173268"/>
            <a:ext cx="539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Степ- аэробика</a:t>
            </a:r>
            <a:endParaRPr lang="ru-RU" sz="3200" b="1" i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Георгий\Desktop\презентации\фото степ\20171128_1701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350" y="1131428"/>
            <a:ext cx="4169543" cy="2565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еоргий\Desktop\презентации\фото степ\20171128_1703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24" y="1081596"/>
            <a:ext cx="3870349" cy="2532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еоргий\Desktop\презентации\фото степ\20171128_1704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83" y="4024483"/>
            <a:ext cx="4260310" cy="2537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еоргий\Desktop\презентации\фото степ\20171128_17164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12" y="4016260"/>
            <a:ext cx="4031922" cy="2545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629" y="2946517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8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2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0576" y="68835"/>
            <a:ext cx="7200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Технологии обучения здоровому образу жизни</a:t>
            </a:r>
            <a:b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800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1272" y="688531"/>
            <a:ext cx="5243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Физкультурные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</a:p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Георгий\Desktop\фото сад\20170323_1636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04" y="4280527"/>
            <a:ext cx="4128096" cy="239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Георгий\Desktop\фото сад\20170411_161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907" y="4196099"/>
            <a:ext cx="4079989" cy="2454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еоргий\Desktop\фото сад\20170411_1627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22" y="1228095"/>
            <a:ext cx="4233778" cy="2678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еоргий\Desktop\фото сад\20171005_0946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04" y="1184632"/>
            <a:ext cx="4113792" cy="2765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62123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19639"/>
            <a:ext cx="5695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утренняя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гимнастика</a:t>
            </a:r>
          </a:p>
          <a:p>
            <a:pPr algn="ctr"/>
            <a:endParaRPr lang="ru-RU" sz="36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74" name="Picture 2" descr="C:\Users\Георгий\Desktop\фото сад\20170411_1617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41" y="1911315"/>
            <a:ext cx="4335959" cy="2666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11225" y="16553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Гимнастика - укрепляет здоровье ребенка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D:\маша кристина\IMG_20170322_1516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511" y="3741152"/>
            <a:ext cx="4422978" cy="2873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0071" y="2687616"/>
            <a:ext cx="3507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гимнастика после сна</a:t>
            </a:r>
          </a:p>
        </p:txBody>
      </p:sp>
      <p:pic>
        <p:nvPicPr>
          <p:cNvPr id="17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665" y="479715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90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9237" y="353496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36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53496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Точечный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массаж</a:t>
            </a:r>
          </a:p>
          <a:p>
            <a:pPr algn="ctr"/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Георгий\Desktop\фото сад\20171207_163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997" y="1222851"/>
            <a:ext cx="4335157" cy="302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Георгий\Desktop\Новая папка\20171208_1119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57" y="3690610"/>
            <a:ext cx="4089052" cy="290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 descr="C:\Users\Татьяна\Desktop\anime-sport-5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2062" y="3429000"/>
            <a:ext cx="1292227" cy="10922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19637" y="48691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Проводится </a:t>
            </a:r>
            <a:r>
              <a:rPr lang="ru-RU" dirty="0">
                <a:solidFill>
                  <a:srgbClr val="0070C0"/>
                </a:solidFill>
              </a:rPr>
              <a:t>строго по специальной методике, показана детям с частыми простудными заболеваниями и для профилактики ОРЗ</a:t>
            </a:r>
          </a:p>
        </p:txBody>
      </p:sp>
    </p:spTree>
    <p:extLst>
      <p:ext uri="{BB962C8B-B14F-4D97-AF65-F5344CB8AC3E}">
        <p14:creationId xmlns:p14="http://schemas.microsoft.com/office/powerpoint/2010/main" val="25281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396"/>
            <a:ext cx="9144000" cy="68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18034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</a:t>
            </a:r>
          </a:p>
        </p:txBody>
      </p:sp>
      <p:pic>
        <p:nvPicPr>
          <p:cNvPr id="7" name="Picture 2" descr="C:\Users\Георгий\Desktop\презентации\DSC_0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002849"/>
            <a:ext cx="4032448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3645024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 первой квалификационной категории 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Рыбак Мария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5738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6" y="-76945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6872" y="0"/>
            <a:ext cx="720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28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907" y="204400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4408" y="1242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Самомассаж</a:t>
            </a:r>
          </a:p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900" y="175690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Георгий\Desktop\фото сад\20171207_1633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50" y="1589072"/>
            <a:ext cx="4323873" cy="3064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Георгий\Desktop\фото сад\20171207_1634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467" y="3429000"/>
            <a:ext cx="4050021" cy="321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3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927" y="-387424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Коррекционные</a:t>
            </a:r>
            <a:r>
              <a:rPr lang="ru-RU" sz="3600" b="1" i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технологии</a:t>
            </a:r>
            <a:endParaRPr lang="ru-RU" sz="36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326" y="1582342"/>
            <a:ext cx="4032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используется для </a:t>
            </a:r>
            <a:r>
              <a:rPr lang="ru-RU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психо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-терапевтической и развивающей работы. Сказку может рассказывать взрослый, либо это может быть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групповое рассказывание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8580" y="966482"/>
            <a:ext cx="2642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</a:rPr>
              <a:t>Сказкотерапия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642" y="40770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" name="Picture 2" descr="C:\Users\Татьяна\Desktop\фото здоровьесберег.технол\20151106_1648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00" y="1700808"/>
            <a:ext cx="406977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88" y="3613667"/>
            <a:ext cx="4026338" cy="303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434" y="4957761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70642" y="40770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17836" y="643621"/>
            <a:ext cx="6630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Используя в педагогическом процессе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технологии, мы способствуем сохранению и укреплению здоровья детей, что является приоритетной задачей в воспитании и обучении подрастающего поколения.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В результате регулярных занятий здоровый ребёнок станет более совершенным, а отстающий в развитии быстро догонит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своих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сверстников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331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12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716168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70642" y="40770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79289" y="982176"/>
            <a:ext cx="33828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Мы бываем разные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спортивные и классные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Будем прыгать и скакать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И друг другу помогать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Георгий\Desktop\фото сад\20171004_1036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462" y="3429000"/>
            <a:ext cx="436801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старшая группа маше\IMG_53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50" y="260648"/>
            <a:ext cx="4725498" cy="3091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31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3583" y="1894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583" y="2228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endParaRPr lang="ru-RU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4997" y="24902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2388" y="2828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642" y="40770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90280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18" name="Picture 2" descr="C:\Users\User\Desktop\фоны для презентаций\90488039_39ac7007018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00063"/>
            <a:ext cx="62865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18034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6038" y="377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 ребенка- превыше всего…</a:t>
            </a:r>
          </a:p>
          <a:p>
            <a:pPr algn="ctr">
              <a:buClr>
                <a:schemeClr val="accent3"/>
              </a:buClr>
              <a:defRPr/>
            </a:pP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наша задача сохранить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его</a:t>
            </a:r>
            <a:endParaRPr lang="ru-RU" sz="2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оргий\Desktop\фото сад\20171026_10515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270" y="1916833"/>
            <a:ext cx="7113185" cy="4576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5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05590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Тема : Оздоровительные технологии в  детском образовательном учреждении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87682"/>
            <a:ext cx="8285546" cy="5232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		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98884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внедрение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здоровьезберигающих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технологий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пособствует воспитанию интереса ребенка к процессу обучения, повышает познавательную активность и самое главное, улучшает психоэмоциональное самочувствие и здоровье детей, способствует снижению заболеваемости и повышает уровень физической подготовленности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3" y="0"/>
            <a:ext cx="9152386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1628800"/>
            <a:ext cx="727280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дошкольнику возможность сохранения здоровья, сформировать у него необходимые знания, умения, навыки по здоровому образу жизни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5" descr="C:\Users\Татьяна\Desktop\anime-sport-5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7122"/>
            <a:ext cx="1292227" cy="1092207"/>
          </a:xfrm>
          <a:prstGeom prst="rect">
            <a:avLst/>
          </a:prstGeom>
          <a:noFill/>
        </p:spPr>
      </p:pic>
      <p:pic>
        <p:nvPicPr>
          <p:cNvPr id="7" name="Picture 4" descr="C:\Users\Татьяна\Desktop\aerobics_lady_lung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62775"/>
            <a:ext cx="1485884" cy="1571612"/>
          </a:xfrm>
          <a:prstGeom prst="rect">
            <a:avLst/>
          </a:prstGeom>
          <a:noFill/>
        </p:spPr>
      </p:pic>
      <p:pic>
        <p:nvPicPr>
          <p:cNvPr id="8" name="Picture 2" descr="C:\Users\Татьяна\Desktop\89158908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02933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8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5567" y="1700808"/>
            <a:ext cx="7401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      	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ru-RU" alt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alt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120" y="1196752"/>
            <a:ext cx="6892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Сохранение  здоровья детей и повышение двигательной активности и умственной работоспособности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Создание адекватных условий для развития, обучения, оздоровления детей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Охрана и укрепление физического и психического здоровья детей, в том числе их эмоционального благополучия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49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0039" y="20608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ЗДОРОВЬЕСБЕРЕГАЮЩАЯ ТЕХНОЛОГИЯ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349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1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150" y="1052736"/>
            <a:ext cx="6755305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 algn="ctr">
              <a:lnSpc>
                <a:spcPct val="80000"/>
              </a:lnSpc>
            </a:pP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образовательные технологии делятся на </a:t>
            </a:r>
            <a:r>
              <a:rPr lang="ru-RU" sz="28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группы:</a:t>
            </a:r>
          </a:p>
          <a:p>
            <a:pPr marL="495300" indent="-495300">
              <a:lnSpc>
                <a:spcPct val="80000"/>
              </a:lnSpc>
            </a:pP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Технологии сохранения и стимулирования здоровья</a:t>
            </a:r>
          </a:p>
          <a:p>
            <a:pPr marL="495300" indent="-495300">
              <a:lnSpc>
                <a:spcPct val="80000"/>
              </a:lnSpc>
            </a:pP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Технологии обучения здоровому образу жизни</a:t>
            </a:r>
          </a:p>
          <a:p>
            <a:pPr marL="495300" indent="-495300">
              <a:lnSpc>
                <a:spcPct val="80000"/>
              </a:lnSpc>
            </a:pP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Коррекционные технологии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оргий\Desktop\презентации\Новая папка (2)\img_user_file_56e5762a5f928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121" y="140356"/>
            <a:ext cx="7812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Технологии сохранения и стимулирования</a:t>
            </a:r>
            <a:endParaRPr lang="ru-RU" sz="32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73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244745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Физкультминутки</a:t>
            </a:r>
            <a:endParaRPr lang="ru-RU" sz="28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E:\старшая группа маше\IMG_553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668" y="1807949"/>
            <a:ext cx="3824813" cy="239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9" name="Picture 5" descr="E:\спорт.фото\DSC_251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3" y="3933056"/>
            <a:ext cx="4073858" cy="2552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403648" y="1866956"/>
            <a:ext cx="3652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Снимают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напряжение, восстанавливают умственную работоспособность детей, помогают расслабиться, снимают мышечную утомленность, успокаивают нервную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6685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380</Words>
  <Application>Microsoft Office PowerPoint</Application>
  <PresentationFormat>Экран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Лена</cp:lastModifiedBy>
  <cp:revision>71</cp:revision>
  <dcterms:created xsi:type="dcterms:W3CDTF">2017-12-03T10:55:53Z</dcterms:created>
  <dcterms:modified xsi:type="dcterms:W3CDTF">2020-02-14T09:15:52Z</dcterms:modified>
</cp:coreProperties>
</file>