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8172480" cy="150019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Зимние игры. Безопасность во время прогулок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7950" y="4286256"/>
            <a:ext cx="2143140" cy="51434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Составитель</a:t>
            </a:r>
            <a:r>
              <a:rPr lang="ru-RU" sz="1600" dirty="0" smtClean="0"/>
              <a:t>: Инструктор по физической культуре Рыбак М.В.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ПРОГУЛКА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500174"/>
            <a:ext cx="4919666" cy="4579951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Зимние прогулки всегда приносят огромную радость детям. Многие с осени начинают с нетерпением ждать снега, чтобы покататься на санках, скатиться с горки на ледянке, покидаться снежками и построить снежные башни и лабиринты. Но чтобы эта радость ничем не была омрачена, нужно соблюдать несколько очень важных правил поведения на прогулке. </a:t>
            </a:r>
          </a:p>
          <a:p>
            <a:endParaRPr lang="ru-RU" dirty="0"/>
          </a:p>
        </p:txBody>
      </p:sp>
      <p:pic>
        <p:nvPicPr>
          <p:cNvPr id="1026" name="Picture 2" descr="C:\Users\Группа\Desktop\фото 17-18\Новая папка\20181012_10444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714488"/>
            <a:ext cx="3571125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Одевайся по погоде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785925"/>
            <a:ext cx="4491038" cy="4143405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Шапки, варежки, шарфы всегда мы одеваем –ведь без них не сможешь ты - это точно знаем!  На прогулку ,так же знаем –по сезону одеваем одежду теплую удобную красивую и модную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214554"/>
            <a:ext cx="4104456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Скоростные лыжи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На лыжах кататься очень полезно! Слушай дружок и запоминай :Лыжные  палки</a:t>
            </a:r>
          </a:p>
          <a:p>
            <a:r>
              <a:rPr lang="ru-RU" sz="2400" b="1" i="1" dirty="0" smtClean="0"/>
              <a:t> к себе прижимай, ребяток других ими </a:t>
            </a:r>
          </a:p>
          <a:p>
            <a:r>
              <a:rPr lang="ru-RU" sz="2400" b="1" i="1" dirty="0" smtClean="0"/>
              <a:t>не задевай.</a:t>
            </a:r>
          </a:p>
          <a:p>
            <a:endParaRPr lang="ru-RU" dirty="0"/>
          </a:p>
        </p:txBody>
      </p:sp>
      <p:pic>
        <p:nvPicPr>
          <p:cNvPr id="4" name="Picture 5" descr="C:\Users\Татьяна\Desktop\фото здоровьесберег.технол\20151113_11115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3454" y="3714752"/>
            <a:ext cx="3779074" cy="26062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3571876"/>
            <a:ext cx="2071702" cy="27819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Осторожно горка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714620"/>
            <a:ext cx="4562476" cy="3365505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Решили с горки покататься? Тогда подумаем сейчас, какие правила нам с вами очень важно соблюдать:</a:t>
            </a:r>
          </a:p>
          <a:p>
            <a:r>
              <a:rPr lang="ru-RU" b="1" i="1" dirty="0" smtClean="0"/>
              <a:t> -за ледянки и санки крепко держаться,</a:t>
            </a:r>
          </a:p>
          <a:p>
            <a:r>
              <a:rPr lang="ru-RU" b="1" i="1" dirty="0" smtClean="0"/>
              <a:t>-с детьми другими не толкаться, </a:t>
            </a:r>
          </a:p>
          <a:p>
            <a:r>
              <a:rPr lang="ru-RU" b="1" i="1" dirty="0" smtClean="0"/>
              <a:t>-дистанцию соблюдать,</a:t>
            </a:r>
          </a:p>
          <a:p>
            <a:r>
              <a:rPr lang="ru-RU" b="1" i="1" dirty="0" smtClean="0"/>
              <a:t> как прокатился –скорее бежать, очень  опасно стоять и зевать!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857364"/>
            <a:ext cx="3245161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Веселые снежки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3714776" cy="4079885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Снежки-  веселая забава! Но в ней опасностей не мало. Чтоб весело в нее играть, вот что необходимо знать: </a:t>
            </a:r>
          </a:p>
          <a:p>
            <a:r>
              <a:rPr lang="ru-RU" b="1" i="1" dirty="0" smtClean="0"/>
              <a:t>-ледышки нам не нужно брать</a:t>
            </a:r>
          </a:p>
          <a:p>
            <a:r>
              <a:rPr lang="ru-RU" b="1" i="1" dirty="0" smtClean="0"/>
              <a:t>-не надо в голову кидать,</a:t>
            </a:r>
          </a:p>
          <a:p>
            <a:r>
              <a:rPr lang="ru-RU" b="1" i="1" dirty="0" smtClean="0"/>
              <a:t>-близко в товарищей кидать опасно.</a:t>
            </a:r>
          </a:p>
          <a:p>
            <a:r>
              <a:rPr lang="ru-RU" b="1" i="1" dirty="0" smtClean="0"/>
              <a:t>Все очень просто и всем ясн</a:t>
            </a:r>
            <a:r>
              <a:rPr lang="ru-RU" dirty="0" smtClean="0"/>
              <a:t>о.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1142985"/>
            <a:ext cx="3602110" cy="274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857495"/>
            <a:ext cx="5062542" cy="1785951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Если будешь правила все соблюдать –не придется потом о плохом вспоминать!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071546"/>
            <a:ext cx="319715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259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Зимние игры. Безопасность во время прогулок </vt:lpstr>
      <vt:lpstr>ПРОГУЛКА</vt:lpstr>
      <vt:lpstr>Одевайся по погоде</vt:lpstr>
      <vt:lpstr>Скоростные лыжи</vt:lpstr>
      <vt:lpstr>Осторожно горка</vt:lpstr>
      <vt:lpstr>Веселые снежки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игры и забавы. Безопасность во время прогулок </dc:title>
  <dc:creator>Admin</dc:creator>
  <cp:lastModifiedBy>Лена</cp:lastModifiedBy>
  <cp:revision>9</cp:revision>
  <dcterms:created xsi:type="dcterms:W3CDTF">2018-10-17T05:27:51Z</dcterms:created>
  <dcterms:modified xsi:type="dcterms:W3CDTF">2020-02-14T09:18:09Z</dcterms:modified>
</cp:coreProperties>
</file>