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72" r:id="rId12"/>
    <p:sldId id="273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2A0B-E3A5-4784-B015-342BE37666E4}" type="datetimeFigureOut">
              <a:rPr lang="ru-RU" smtClean="0"/>
              <a:pPr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2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428868"/>
            <a:ext cx="7000924" cy="144357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«ЗНАКОМСТВО СО СПОРТОМ»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5143512"/>
            <a:ext cx="4079946" cy="128702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Выполнил: инструктор по физической культуре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Рыбак Мария Владимировна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первой квалификационной категории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4753-Athletic-Blond-Man-Running-After-A-Tennis-Ball-During-A-Game-On-The-Court-Poster-Art-Prin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88640"/>
            <a:ext cx="1944216" cy="1718591"/>
          </a:xfrm>
          <a:prstGeom prst="rect">
            <a:avLst/>
          </a:prstGeom>
        </p:spPr>
      </p:pic>
      <p:pic>
        <p:nvPicPr>
          <p:cNvPr id="7" name="Рисунок 6" descr="girl-tennis-sketch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288" y="4869160"/>
            <a:ext cx="1656184" cy="1675654"/>
          </a:xfrm>
          <a:prstGeom prst="rect">
            <a:avLst/>
          </a:prstGeom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365" y="332656"/>
            <a:ext cx="2373635" cy="1447338"/>
          </a:xfrm>
          <a:prstGeom prst="rect">
            <a:avLst/>
          </a:prstGeom>
        </p:spPr>
      </p:pic>
      <p:pic>
        <p:nvPicPr>
          <p:cNvPr id="11" name="Рисунок 10" descr="tennis_for_newsletter_3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14744" y="214290"/>
            <a:ext cx="1633702" cy="1300361"/>
          </a:xfrm>
          <a:prstGeom prst="rect">
            <a:avLst/>
          </a:prstGeom>
        </p:spPr>
      </p:pic>
      <p:pic>
        <p:nvPicPr>
          <p:cNvPr id="12" name="Рисунок 11" descr="item_5040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4500570"/>
            <a:ext cx="1872208" cy="18051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ОТГАДАЙ ЗАГАДКИ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460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1. Не пойму, ребята, кто вы?       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Птицеловы? Рыболовы?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Что за невод во дворе?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Не мешал бы ты игре,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Ты бы лучше отошел.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Мы играем в …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79912" y="4198947"/>
            <a:ext cx="5040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Во дворе с утра игра,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Разыгралась детвора.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Крики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"шайбу!", "мимо!", "бей!" -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Значит там игра - ….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Рисунок 5" descr="item_5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340768"/>
            <a:ext cx="3888432" cy="2736304"/>
          </a:xfrm>
          <a:prstGeom prst="rect">
            <a:avLst/>
          </a:prstGeom>
        </p:spPr>
      </p:pic>
      <p:pic>
        <p:nvPicPr>
          <p:cNvPr id="7" name="Рисунок 6" descr="images (25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1" y="4024093"/>
            <a:ext cx="2986962" cy="20501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5536" y="202332"/>
            <a:ext cx="41044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3. В этом спорте игроки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Все ловки и высоки.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Любят в мяч они играть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И в кольцо его кидать.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Мячик звонко бьет об пол,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Значит, это ...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923928" y="2420888"/>
            <a:ext cx="475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4. Ногами все бьют мяч, пинают,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Как гвоздь в ворота забивают,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Кричат от радости все: «Гол!».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Игру с мячом зовут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536" y="4147554"/>
            <a:ext cx="44644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5. Один удар ракеткой —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Волан летит над сеткой.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Серёжа хоть и сильно бил,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Воланчик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в сетку угодил.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Сегодня победил Антон.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 что играли? В ...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420888"/>
            <a:ext cx="2592288" cy="1584176"/>
          </a:xfrm>
          <a:prstGeom prst="rect">
            <a:avLst/>
          </a:prstGeom>
        </p:spPr>
      </p:pic>
      <p:pic>
        <p:nvPicPr>
          <p:cNvPr id="7" name="Рисунок 6" descr="1600_1200_201001160949323756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76672"/>
            <a:ext cx="2995687" cy="1872208"/>
          </a:xfrm>
          <a:prstGeom prst="rect">
            <a:avLst/>
          </a:prstGeom>
        </p:spPr>
      </p:pic>
      <p:pic>
        <p:nvPicPr>
          <p:cNvPr id="8" name="Рисунок 7" descr="images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164151"/>
            <a:ext cx="3816424" cy="213009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428495"/>
            <a:ext cx="47525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6.Турнир идёт. Турнир в разгаре.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Играем мы с Андреем в паре.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На корт выходим мы вдвоём.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Ракетками мы мячик бьём.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 против нас —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Андрэ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Дэнис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 что играем с ними? В 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779912" y="3636695"/>
            <a:ext cx="49685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 7.Снаряд есть у боксёров — груша.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 в этом спорте «фрукт» получше.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Там забивает мяч спортсмен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 ворота в виде буквы Н,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На дыню очень мяч похож.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Вид спорта этот назовёшь?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images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92696"/>
            <a:ext cx="3384376" cy="2304256"/>
          </a:xfrm>
          <a:prstGeom prst="rect">
            <a:avLst/>
          </a:prstGeom>
        </p:spPr>
      </p:pic>
      <p:pic>
        <p:nvPicPr>
          <p:cNvPr id="5" name="Рисунок 4" descr="images (3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284984"/>
            <a:ext cx="3024336" cy="215074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ЗАНИМАЙТЕСЬ СПОРТОМ!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УДАЧИ!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14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000504"/>
            <a:ext cx="2322118" cy="1785950"/>
          </a:xfrm>
          <a:prstGeom prst="rect">
            <a:avLst/>
          </a:prstGeom>
        </p:spPr>
      </p:pic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786190"/>
            <a:ext cx="2628131" cy="1932806"/>
          </a:xfrm>
          <a:prstGeom prst="rect">
            <a:avLst/>
          </a:prstGeom>
        </p:spPr>
      </p:pic>
      <p:pic>
        <p:nvPicPr>
          <p:cNvPr id="8" name="Рисунок 7" descr="1301181995_0_1bab3_6199a42b_xl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1785926"/>
            <a:ext cx="2381267" cy="1785950"/>
          </a:xfrm>
          <a:prstGeom prst="rect">
            <a:avLst/>
          </a:prstGeom>
        </p:spPr>
      </p:pic>
      <p:pic>
        <p:nvPicPr>
          <p:cNvPr id="9" name="Рисунок 8" descr="images (2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72198" y="1714488"/>
            <a:ext cx="2846812" cy="2087662"/>
          </a:xfrm>
          <a:prstGeom prst="rect">
            <a:avLst/>
          </a:prstGeom>
        </p:spPr>
      </p:pic>
      <p:pic>
        <p:nvPicPr>
          <p:cNvPr id="10" name="Рисунок 9" descr="images (2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7554" y="2571744"/>
            <a:ext cx="2808312" cy="18764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568" y="602128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Ответы на загадки: 1.волейбол 2.хоккей 3.баскетбол 4.футбол 5.бадминтон 6.теннис 7.регби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357166"/>
            <a:ext cx="5516016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ФУТБОЛ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3143248"/>
            <a:ext cx="3714776" cy="3248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214422"/>
            <a:ext cx="8136904" cy="130202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Спортивная командная игра, цель которой — забить мяч в ворота соперника, используя индивидуальное ведение и передачи мяча партнерам ногами, головой и др. частями тела — кроме рук. В матче побеждает команда, забившая больше голов.</a:t>
            </a:r>
          </a:p>
          <a:p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kids_football_1415187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143248"/>
            <a:ext cx="3888432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7148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ХОККЕЙ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15152.jpe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2862582"/>
            <a:ext cx="3500462" cy="3375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142984"/>
            <a:ext cx="8280920" cy="130202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Спортивная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командная игра на ледовом или травяном поле, в которой мяч или шайба специальными клюшками забивается в ворота противника.</a:t>
            </a:r>
          </a:p>
        </p:txBody>
      </p:sp>
      <p:pic>
        <p:nvPicPr>
          <p:cNvPr id="6" name="Рисунок 5" descr="medium_d9b5ddf64b0827fad36a238d681cca6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857496"/>
            <a:ext cx="3780780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428604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БАСКЕТБОЛ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basketbol1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58" y="2961656"/>
            <a:ext cx="3429024" cy="33963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1214422"/>
            <a:ext cx="7845452" cy="123001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баскетбол играют две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команды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Цель игры —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забросить мяч в корзину соперника и помешать другой команде овладеть мячом и забросить его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свою корзину.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Мячом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играют только руками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</a:rPr>
              <a:t>. </a:t>
            </a:r>
          </a:p>
          <a:p>
            <a:endParaRPr lang="ru-RU" dirty="0"/>
          </a:p>
        </p:txBody>
      </p:sp>
      <p:pic>
        <p:nvPicPr>
          <p:cNvPr id="10" name="Рисунок 9" descr="images (3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3071810"/>
            <a:ext cx="3840497" cy="3264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5486400" cy="93610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ВОЛЕЙБОЛ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5)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3214686"/>
            <a:ext cx="3384376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1500174"/>
            <a:ext cx="7776864" cy="129614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Командная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спортивная игра, в процессе которой две команды соревнуются на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специальной площадке,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разделённой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сеткой,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стремясь направить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мяч (только руками)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на сторону соперника таким образом, чтобы он приземлился на площадке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противника.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3214686"/>
            <a:ext cx="3016822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428604"/>
            <a:ext cx="548640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ТЕННИС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6)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2910" y="3071810"/>
            <a:ext cx="3168352" cy="33202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1428736"/>
            <a:ext cx="8280920" cy="1368152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мячом с и ракетками на специальной площадке (корте), разделенной сеткой.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Цель игры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ударом ракетки отправить мяч на половину соперника так, чтобы тот не его смог отбить или отбил с нарушением правил.</a:t>
            </a:r>
          </a:p>
        </p:txBody>
      </p:sp>
      <p:pic>
        <p:nvPicPr>
          <p:cNvPr id="6" name="Рисунок 5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214686"/>
            <a:ext cx="3096344" cy="32529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486400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БАДМИНТОН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badminton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472" y="3214686"/>
            <a:ext cx="403244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1285860"/>
            <a:ext cx="7776864" cy="151216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	Спортивная игра с воланом и ракетками на площадке , разделенной пополам сеткой.  Цель игры — приземлить волан на стороне противника и не допустить его падения на своей стороне.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 descr="11894479399474y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928934"/>
            <a:ext cx="3357586" cy="3242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642918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ПЛАВАНИЕ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10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643182"/>
            <a:ext cx="3816424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357298"/>
            <a:ext cx="7704856" cy="101399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 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спорта, который подразумевает преодолений тех или иных дистанций вплавь за минимальное количество времени. </a:t>
            </a:r>
          </a:p>
        </p:txBody>
      </p:sp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2786058"/>
            <a:ext cx="3672408" cy="3168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642918"/>
            <a:ext cx="548640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РЕГБИ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13)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3214686"/>
            <a:ext cx="4042999" cy="3032249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1428736"/>
            <a:ext cx="7992888" cy="129614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 	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Спортивная командная игра с мячом овальной формы на специальной площадке. Цель игры — передавая мяч друг другу руками (только назад) или ногами (в любом направлении), приземлить его в зачётном поле или забить в ворота ( в виде буквы Н) противника.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214686"/>
            <a:ext cx="3456384" cy="309634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99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«ЗНАКОМСТВО СО СПОРТОМ»</vt:lpstr>
      <vt:lpstr>ФУТБОЛ</vt:lpstr>
      <vt:lpstr>ХОККЕЙ</vt:lpstr>
      <vt:lpstr>БАСКЕТБОЛ</vt:lpstr>
      <vt:lpstr>ВОЛЕЙБОЛ</vt:lpstr>
      <vt:lpstr>ТЕННИС</vt:lpstr>
      <vt:lpstr>БАДМИНТОН</vt:lpstr>
      <vt:lpstr>ПЛАВАНИЕ</vt:lpstr>
      <vt:lpstr>РЕГБИ</vt:lpstr>
      <vt:lpstr>ОТГАДАЙ ЗАГАДКИ</vt:lpstr>
      <vt:lpstr>Презентация PowerPoint</vt:lpstr>
      <vt:lpstr>Презентация PowerPoint</vt:lpstr>
      <vt:lpstr>ЗАНИМАЙТЕСЬ СПОРТОМ! УДАЧИ!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Лена</cp:lastModifiedBy>
  <cp:revision>33</cp:revision>
  <dcterms:created xsi:type="dcterms:W3CDTF">2012-09-30T07:17:02Z</dcterms:created>
  <dcterms:modified xsi:type="dcterms:W3CDTF">2020-02-14T09:18:32Z</dcterms:modified>
</cp:coreProperties>
</file>