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8" r:id="rId5"/>
    <p:sldId id="257" r:id="rId6"/>
    <p:sldId id="259" r:id="rId7"/>
    <p:sldId id="258" r:id="rId8"/>
    <p:sldId id="261" r:id="rId9"/>
    <p:sldId id="262" r:id="rId10"/>
    <p:sldId id="263" r:id="rId11"/>
    <p:sldId id="260" r:id="rId12"/>
    <p:sldId id="269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714" y="-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2921"/>
      </p:ext>
    </p:extLst>
  </p:cSld>
  <p:clrMapOvr>
    <a:masterClrMapping/>
  </p:clrMapOvr>
  <p:transition spd="slow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53138"/>
      </p:ext>
    </p:extLst>
  </p:cSld>
  <p:clrMapOvr>
    <a:masterClrMapping/>
  </p:clrMapOvr>
  <p:transition spd="slow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4556"/>
      </p:ext>
    </p:extLst>
  </p:cSld>
  <p:clrMapOvr>
    <a:masterClrMapping/>
  </p:clrMapOvr>
  <p:transition spd="slow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33548"/>
      </p:ext>
    </p:extLst>
  </p:cSld>
  <p:clrMapOvr>
    <a:masterClrMapping/>
  </p:clrMapOvr>
  <p:transition spd="slow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63189"/>
      </p:ext>
    </p:extLst>
  </p:cSld>
  <p:clrMapOvr>
    <a:masterClrMapping/>
  </p:clrMapOvr>
  <p:transition spd="slow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173569"/>
      </p:ext>
    </p:extLst>
  </p:cSld>
  <p:clrMapOvr>
    <a:masterClrMapping/>
  </p:clrMapOvr>
  <p:transition spd="slow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69102"/>
      </p:ext>
    </p:extLst>
  </p:cSld>
  <p:clrMapOvr>
    <a:masterClrMapping/>
  </p:clrMapOvr>
  <p:transition spd="slow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79171"/>
      </p:ext>
    </p:extLst>
  </p:cSld>
  <p:clrMapOvr>
    <a:masterClrMapping/>
  </p:clrMapOvr>
  <p:transition spd="slow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9213"/>
      </p:ext>
    </p:extLst>
  </p:cSld>
  <p:clrMapOvr>
    <a:masterClrMapping/>
  </p:clrMapOvr>
  <p:transition spd="slow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1652"/>
      </p:ext>
    </p:extLst>
  </p:cSld>
  <p:clrMapOvr>
    <a:masterClrMapping/>
  </p:clrMapOvr>
  <p:transition spd="slow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021711"/>
      </p:ext>
    </p:extLst>
  </p:cSld>
  <p:clrMapOvr>
    <a:masterClrMapping/>
  </p:clrMapOvr>
  <p:transition spd="slow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91EDB-F484-45AB-81E8-88E981E65F7C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4CF96-60AC-4865-B83D-C5AA2C540C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1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49193">
            <a:off x="6994129" y="306514"/>
            <a:ext cx="1843605" cy="18436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27336">
            <a:off x="1490603" y="5032734"/>
            <a:ext cx="1570405" cy="15003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3789040"/>
            <a:ext cx="8424936" cy="1265272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42980"/>
              </a:avLst>
            </a:prstTxWarp>
            <a:spAutoFit/>
          </a:bodyPr>
          <a:lstStyle/>
          <a:p>
            <a:r>
              <a:rPr lang="ru-RU" dirty="0" smtClean="0">
                <a:ln w="28575">
                  <a:solidFill>
                    <a:srgbClr val="FF0000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Бабочки - летающие цветы</a:t>
            </a:r>
            <a:endParaRPr lang="ru-RU" dirty="0">
              <a:ln w="28575">
                <a:solidFill>
                  <a:srgbClr val="FF0000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55172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smtClean="0">
                <a:solidFill>
                  <a:schemeClr val="accent1">
                    <a:lumMod val="50000"/>
                  </a:schemeClr>
                </a:solidFill>
              </a:rPr>
              <a:t>Подготовила:  Чусовитина Е.Н.</a:t>
            </a:r>
            <a:endParaRPr lang="ru-RU" sz="20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570" y="1052736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58932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златогуз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6" y="1079435"/>
            <a:ext cx="3816425" cy="2863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9" name="Picture 5" descr="златогузки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306" y="188640"/>
            <a:ext cx="3960043" cy="29759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907704" y="332656"/>
            <a:ext cx="3073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усеницы 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златогузки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67631" y="3942612"/>
            <a:ext cx="5832647" cy="27270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b="1" i="1" dirty="0">
                <a:solidFill>
                  <a:srgbClr val="7030A0"/>
                </a:solidFill>
              </a:rPr>
              <a:t>Н</a:t>
            </a:r>
            <a:r>
              <a:rPr lang="ru-RU" b="1" i="1" dirty="0" smtClean="0">
                <a:solidFill>
                  <a:srgbClr val="7030A0"/>
                </a:solidFill>
              </a:rPr>
              <a:t>аевшись</a:t>
            </a:r>
            <a:r>
              <a:rPr lang="ru-RU" b="1" i="1" dirty="0">
                <a:solidFill>
                  <a:srgbClr val="7030A0"/>
                </a:solidFill>
              </a:rPr>
              <a:t>, гусеница подрастает и из отверстия на брюшке начинает выделять тонкую нить. Этой нитью она обматывает себя, превращаясь в кокон или куколку. Куколка прикрепляется к коре дерева, прячется под листьями и замирает. Хотя куколка кажется совершенно неподвижной, внутри нее растет насекомое.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1720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38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14:prism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913"/>
            <a:ext cx="660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7030A0"/>
                </a:solidFill>
              </a:rPr>
              <a:t>Наконец, из куколки вылупляется бабочка.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4469631"/>
            <a:ext cx="39374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На большой цветной ковёр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Села эскадрилья.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То закроет, то откроет</a:t>
            </a:r>
          </a:p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Расписные крылья.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1" name="Picture 3" descr="C:\Documents and Settings\Голубка\Рабочий стол\Документы\Рисунки\Бабочки, стрекозы\083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751" y="1143019"/>
            <a:ext cx="3977613" cy="26622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7035246" y="78022"/>
            <a:ext cx="1671320" cy="1671320"/>
          </a:xfrm>
          <a:prstGeom prst="rect">
            <a:avLst/>
          </a:prstGeom>
        </p:spPr>
      </p:pic>
      <p:pic>
        <p:nvPicPr>
          <p:cNvPr id="5122" name="Picture 2" descr="C:\Documents and Settings\Голубка\Рабочий стол\Документы\Рисунки\Gif (живые картинки)\1022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70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diamond/>
      </p:transition>
    </mc:Choice>
    <mc:Fallback xmlns="">
      <p:transition spd="slow" advTm="20000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ен и митя\Desktop\vystavka_ik_muzei_letaiushchie_tsvety.jpg__330x245_q85_subsampling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87599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746" y="15614"/>
            <a:ext cx="5266928" cy="28373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Главная роль, выполняемая бабочками в природе - опыление растений. Трудятся бабочки практически круглосуточно. Одни - днем, другие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ночью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. Многие виды становятся редкими по вине человека. Это происходит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из-за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разрушения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природы. Поэтому давайте весной все посадим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</a:rPr>
              <a:t>красивые клумбы с крупными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цветами, чтобы на них разводились бабочки.</a:t>
            </a:r>
            <a:endParaRPr lang="ru-RU" sz="20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4020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50912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внимание!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3698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2348880"/>
            <a:ext cx="4896544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endParaRPr lang="ru-RU" sz="2000" b="1" i="1" dirty="0" smtClean="0">
              <a:solidFill>
                <a:srgbClr val="FF0000"/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FF0000"/>
                </a:solidFill>
              </a:rPr>
              <a:t>Когда-то давно </a:t>
            </a:r>
            <a:r>
              <a:rPr lang="ru-RU" sz="2000" b="1" i="1" dirty="0">
                <a:solidFill>
                  <a:srgbClr val="FF0000"/>
                </a:solidFill>
              </a:rPr>
              <a:t>богиня цветов Флора решила сделать богу Зевсу подарок: она </a:t>
            </a:r>
            <a:r>
              <a:rPr lang="ru-RU" sz="2000" b="1" i="1" dirty="0" smtClean="0">
                <a:solidFill>
                  <a:srgbClr val="FF0000"/>
                </a:solidFill>
              </a:rPr>
              <a:t>создала очень красивый цветок. </a:t>
            </a:r>
            <a:r>
              <a:rPr lang="ru-RU" sz="2000" b="1" i="1" dirty="0">
                <a:solidFill>
                  <a:srgbClr val="FF0000"/>
                </a:solidFill>
              </a:rPr>
              <a:t>Бог Зевс, увидев такой великолепный подарок, не удержался и поцеловал нежные лепестки. </a:t>
            </a:r>
            <a:r>
              <a:rPr lang="ru-RU" sz="2000" b="1" i="1" dirty="0" smtClean="0">
                <a:solidFill>
                  <a:srgbClr val="FF0000"/>
                </a:solidFill>
              </a:rPr>
              <a:t>И - </a:t>
            </a:r>
            <a:r>
              <a:rPr lang="ru-RU" sz="2000" b="1" i="1" dirty="0">
                <a:solidFill>
                  <a:srgbClr val="FF0000"/>
                </a:solidFill>
              </a:rPr>
              <a:t>о чудо! Цветок оторвался от стебля и полетел. Так по древнегреческой легенде, появились бабочки.</a:t>
            </a:r>
          </a:p>
          <a:p>
            <a:pPr lvl="0"/>
            <a:endParaRPr lang="ru-RU" sz="2000" b="1" i="1" dirty="0">
              <a:solidFill>
                <a:srgbClr val="FF0000"/>
              </a:solidFill>
            </a:endParaRPr>
          </a:p>
          <a:p>
            <a:pPr lvl="0"/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176050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Бабочки - одни из первых насекомых, которых мы видим после зимы.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798569" cy="472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632968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758"/>
            <a:ext cx="8040728" cy="603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206647"/>
      </p:ext>
    </p:extLst>
  </p:cSld>
  <p:clrMapOvr>
    <a:masterClrMapping/>
  </p:clrMapOvr>
  <p:transition spd="slow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Голубка\Рабочий стол\картинки-насекомые\бабочки\006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52" y="980728"/>
            <a:ext cx="5692454" cy="37890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691102" y="630306"/>
            <a:ext cx="3129370" cy="596704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7030A0"/>
                </a:solidFill>
              </a:rPr>
              <a:t>Крылья бабочек покрыты мелкими чешуйками, которые покрыты красящими веществами. </a:t>
            </a:r>
            <a:r>
              <a:rPr lang="ru-RU" b="1" i="1" dirty="0" smtClean="0">
                <a:solidFill>
                  <a:srgbClr val="7030A0"/>
                </a:solidFill>
              </a:rPr>
              <a:t>Они придают </a:t>
            </a:r>
            <a:r>
              <a:rPr lang="ru-RU" b="1" i="1" dirty="0">
                <a:solidFill>
                  <a:srgbClr val="7030A0"/>
                </a:solidFill>
              </a:rPr>
              <a:t>бабочкам чудесную окраску крыльев. Но эти цветные чешуйки очень-очень хрупкие. Поэтому, если взять бабочку в руки, можно повредить эти чешуйки и тогда бабочка погибнет. Не берите бабочек в руки и другим не разрешайте этого делать. Сохраните красоту. </a:t>
            </a:r>
          </a:p>
        </p:txBody>
      </p:sp>
      <p:pic>
        <p:nvPicPr>
          <p:cNvPr id="1026" name="Picture 2" descr="C:\Documents and Settings\Голубка\Рабочий стол\Документы\Рисунки\Gif (живые картинки)\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366354">
            <a:off x="7503483" y="222571"/>
            <a:ext cx="1764530" cy="120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Голубка\Рабочий стол\Документы\Рисунки\Gif (живые картинки)\1026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45613">
            <a:off x="585163" y="172542"/>
            <a:ext cx="2259712" cy="192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Голубка\Рабочий стол\Документы\Рисунки\Gif (живые картинки)\1059_babochkiz.narod.ru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4769768"/>
            <a:ext cx="16668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2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5000">
        <p:circle/>
      </p:transition>
    </mc:Choice>
    <mc:Fallback xmlns="">
      <p:transition spd="slow" advTm="1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олубка\Рабочий стол\картинки-насекомые\бабочки\017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27" y="908720"/>
            <a:ext cx="5775850" cy="38445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300192" y="3068960"/>
            <a:ext cx="2570584" cy="28803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Бабочки садятся на цветы и питаются их нектаром, доставая его хоботком. А своими усиками насекомые принюхиваются.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20113">
            <a:off x="6844663" y="347279"/>
            <a:ext cx="1843605" cy="1843605"/>
          </a:xfrm>
          <a:prstGeom prst="rect">
            <a:avLst/>
          </a:prstGeom>
        </p:spPr>
      </p:pic>
      <p:pic>
        <p:nvPicPr>
          <p:cNvPr id="5" name="Picture 2" descr="C:\Documents and Settings\Голубка\Рабочий стол\Документы\Рисунки\Gif (живые картинки)\4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914219">
            <a:off x="-64445" y="5069792"/>
            <a:ext cx="2181871" cy="148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16626"/>
      </p:ext>
    </p:extLst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Голубка\Рабочий стол\Документы\Рисунки\Бабочки, стрекозы\042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4512" y="-243408"/>
            <a:ext cx="6438007" cy="49211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12550" y="4005064"/>
            <a:ext cx="3384375" cy="201622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7030A0"/>
                </a:solidFill>
              </a:rPr>
              <a:t>Усики чувствуют запахи издалека. Бабочки бывают очень красивыми, </a:t>
            </a:r>
            <a:r>
              <a:rPr lang="ru-RU" b="1" i="1" dirty="0" smtClean="0">
                <a:solidFill>
                  <a:srgbClr val="7030A0"/>
                </a:solidFill>
              </a:rPr>
              <a:t>и доставляют удовольствие </a:t>
            </a:r>
            <a:r>
              <a:rPr lang="ru-RU" b="1" i="1" dirty="0">
                <a:solidFill>
                  <a:srgbClr val="7030A0"/>
                </a:solidFill>
              </a:rPr>
              <a:t>человеку любоваться ими.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447834" y="374358"/>
            <a:ext cx="1497899" cy="1497899"/>
          </a:xfrm>
          <a:prstGeom prst="rect">
            <a:avLst/>
          </a:prstGeom>
        </p:spPr>
      </p:pic>
      <p:pic>
        <p:nvPicPr>
          <p:cNvPr id="2051" name="Picture 3" descr="C:\Documents and Settings\Голубка\Рабочий стол\Документы\Рисунки\Gif (живые картинки)\105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21856">
            <a:off x="6368727" y="4069579"/>
            <a:ext cx="2628435" cy="25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8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00">
        <p14:rippl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Голубка\Рабочий стол\Документы\Рисунки\Бабочки, стрекозы\013_babochkiz.narod.r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29" y="132124"/>
            <a:ext cx="5256584" cy="349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Овал 1"/>
          <p:cNvSpPr/>
          <p:nvPr/>
        </p:nvSpPr>
        <p:spPr>
          <a:xfrm>
            <a:off x="100529" y="4390714"/>
            <a:ext cx="6408712" cy="21177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Р</a:t>
            </a:r>
            <a:r>
              <a:rPr lang="ru-RU" b="1" i="1" dirty="0" smtClean="0">
                <a:solidFill>
                  <a:srgbClr val="7030A0"/>
                </a:solidFill>
              </a:rPr>
              <a:t>от </a:t>
            </a:r>
            <a:r>
              <a:rPr lang="ru-RU" b="1" i="1" dirty="0">
                <a:solidFill>
                  <a:srgbClr val="7030A0"/>
                </a:solidFill>
              </a:rPr>
              <a:t>бабочки – это длинный тонкий хоботок. Обычно он свернут в тугую пружинку, но стоит бабочке сесть на цветок, как хоботок разворачивается и опускается за нектаром на самое дно цветка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59599">
            <a:off x="5775814" y="3768717"/>
            <a:ext cx="1843605" cy="1843605"/>
          </a:xfrm>
          <a:prstGeom prst="rect">
            <a:avLst/>
          </a:prstGeom>
        </p:spPr>
      </p:pic>
      <p:pic>
        <p:nvPicPr>
          <p:cNvPr id="4098" name="Picture 2" descr="C:\Documents and Settings\Голубка\Рабочий стол\Документы\Рисунки\Gif (живые картинки)\1015_babochkiz.narod.ru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90972">
            <a:off x="5875840" y="546293"/>
            <a:ext cx="2837406" cy="25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0000">
        <p:dissolve/>
      </p:transition>
    </mc:Choice>
    <mc:Fallback xmlns="">
      <p:transition spd="slow" advTm="10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347762" y="224966"/>
            <a:ext cx="896461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chemeClr val="accent2"/>
                </a:solidFill>
                <a:latin typeface="Tahoma" pitchFamily="34" charset="0"/>
              </a:rPr>
              <a:t>  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Листву и хвою деревьев повреждают в основном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личинки </a:t>
            </a:r>
            <a:r>
              <a:rPr lang="ru-RU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бабочек (гусеницы).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940152" y="260648"/>
            <a:ext cx="3059832" cy="5256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Как проходит детство бабочки? 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Сначала </a:t>
            </a:r>
            <a:r>
              <a:rPr lang="ru-RU" b="1" i="1" dirty="0">
                <a:solidFill>
                  <a:srgbClr val="7030A0"/>
                </a:solidFill>
              </a:rPr>
              <a:t>бабочка откладывает яички</a:t>
            </a:r>
            <a:r>
              <a:rPr lang="ru-RU" b="1" i="1" dirty="0" smtClean="0">
                <a:solidFill>
                  <a:srgbClr val="7030A0"/>
                </a:solidFill>
              </a:rPr>
              <a:t>. </a:t>
            </a:r>
            <a:r>
              <a:rPr lang="ru-RU" b="1" i="1" dirty="0">
                <a:solidFill>
                  <a:srgbClr val="7030A0"/>
                </a:solidFill>
              </a:rPr>
              <a:t>Из яичек вылупляются личинки-гусеницы. Они в большом количестве поедают листву растений. Некоторые личинки настолько прожорливы, что могут съесть всю листву на каких-то растениях.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Documents and Settings\Голубка\Рабочий стол\личинки гусеницы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5055046" cy="3247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6121"/>
      </p:ext>
    </p:extLst>
  </p:cSld>
  <p:clrMapOvr>
    <a:masterClrMapping/>
  </p:clrMapOvr>
  <p:transition spd="slow" advTm="1000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384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Бабочки - одни из первых насекомых, которых мы видим после зимы.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Главная роль, выполняемая бабочками в природе - опыление растений. Трудятся бабочки практически круглосуточно. Одни - днем, другие  ночью. Многие виды становятся редкими по вине человека. Это происходит из-за разрушения природы. Поэтому давайте весной все посадим красивые клумбы с крупными цветами, чтобы на них разводились бабочки.</vt:lpstr>
      <vt:lpstr>Спасибо за внимание!</vt:lpstr>
    </vt:vector>
  </TitlesOfParts>
  <Company>123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Ларионова С. И.</dc:creator>
  <cp:lastModifiedBy>1</cp:lastModifiedBy>
  <cp:revision>128</cp:revision>
  <dcterms:created xsi:type="dcterms:W3CDTF">2012-04-02T09:19:30Z</dcterms:created>
  <dcterms:modified xsi:type="dcterms:W3CDTF">2021-04-29T13:11:55Z</dcterms:modified>
</cp:coreProperties>
</file>