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8" r:id="rId11"/>
    <p:sldId id="266" r:id="rId12"/>
    <p:sldId id="261" r:id="rId13"/>
    <p:sldId id="269" r:id="rId14"/>
    <p:sldId id="270" r:id="rId15"/>
    <p:sldId id="271" r:id="rId16"/>
    <p:sldId id="272" r:id="rId17"/>
    <p:sldId id="274" r:id="rId18"/>
    <p:sldId id="278" r:id="rId19"/>
    <p:sldId id="294" r:id="rId20"/>
    <p:sldId id="295" r:id="rId21"/>
    <p:sldId id="296" r:id="rId22"/>
    <p:sldId id="277" r:id="rId23"/>
    <p:sldId id="279" r:id="rId24"/>
    <p:sldId id="297" r:id="rId25"/>
    <p:sldId id="298" r:id="rId26"/>
    <p:sldId id="312" r:id="rId27"/>
    <p:sldId id="280" r:id="rId28"/>
    <p:sldId id="281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1" r:id="rId40"/>
    <p:sldId id="282" r:id="rId41"/>
    <p:sldId id="267" r:id="rId42"/>
    <p:sldId id="313" r:id="rId43"/>
    <p:sldId id="314" r:id="rId44"/>
    <p:sldId id="31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0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0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9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4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9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5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2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4FD8-9544-4C0E-9B13-D2BE428438B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E50EF-0CF1-400E-BD97-DF843CA546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gif"/><Relationship Id="rId5" Type="http://schemas.openxmlformats.org/officeDocument/2006/relationships/image" Target="../media/image16.gif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3603" y="1764405"/>
            <a:ext cx="7772400" cy="1429555"/>
          </a:xfrm>
          <a:noFill/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«Необыкновенное путешествие на луну»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62140" y="6117464"/>
            <a:ext cx="3361386" cy="7405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latin typeface="Monotype Corsiva" panose="03010101010201010101" pitchFamily="66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с. </a:t>
            </a:r>
            <a:r>
              <a:rPr lang="ru-RU" sz="1800" b="1" dirty="0" err="1" smtClean="0">
                <a:latin typeface="Monotype Corsiva" panose="03010101010201010101" pitchFamily="66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Гыда</a:t>
            </a:r>
            <a:endParaRPr lang="ru-RU" sz="1800" b="1" dirty="0">
              <a:latin typeface="Monotype Corsiva" panose="03010101010201010101" pitchFamily="66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1800" b="1" smtClean="0">
                <a:latin typeface="Monotype Corsiva" panose="03010101010201010101" pitchFamily="66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2019 г</a:t>
            </a:r>
            <a:r>
              <a:rPr lang="ru-RU" sz="1800" b="1" dirty="0">
                <a:latin typeface="Monotype Corsiva" panose="03010101010201010101" pitchFamily="66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  <a:p>
            <a:endParaRPr lang="ru-RU" dirty="0">
              <a:latin typeface="Monotype Corsiva" panose="03010101010201010101" pitchFamily="66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031" y="34121"/>
            <a:ext cx="8873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85000"/>
                  </a:schemeClr>
                </a:solidFill>
              </a:rPr>
              <a:t>Муниципальное  казенное </a:t>
            </a: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 дошкольное образовательное учреждение 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Детский сад «</a:t>
            </a:r>
            <a:r>
              <a:rPr lang="ru-RU" sz="2400" b="1" dirty="0" err="1" smtClean="0">
                <a:solidFill>
                  <a:schemeClr val="bg1">
                    <a:lumMod val="85000"/>
                  </a:schemeClr>
                </a:solidFill>
              </a:rPr>
              <a:t>Северяночка</a:t>
            </a: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» </a:t>
            </a:r>
          </a:p>
          <a:p>
            <a:pPr algn="ctr"/>
            <a:endParaRPr lang="ru-RU" sz="24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52855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Педагог дополнительного образования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Гуляева Валентина Михайловна, 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1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17586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ages.forwallpaper.com/files/thumbs/preview/99/994497__psychedelic-planet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6918">
            <a:off x="5451351" y="2615562"/>
            <a:ext cx="2910526" cy="29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0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900igr.net/datai/astronomija/Mir/0007-003-2.-Predstavlenija-o-mire-drevnikh-egiptj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divinecosmos.e-puzzle.ru/img/yggdras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1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2static.fjcdn.com/pictures/You_2a6e32_5633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ch69.narod.ru/raz/1/6816/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o-world-travel.ru/img/2015/042022/17374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8609" y="0"/>
            <a:ext cx="1925391" cy="22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1051" y="184564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Аристотель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matematika2x2.my1.ru/_ph/3/7687513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25758"/>
            <a:ext cx="1700011" cy="23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900igr.net/datas/astronomija/Vselennaja/0010-010-Koperni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986"/>
            <a:ext cx="9144000" cy="687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otvet.imgsmail.ru/download/696a840ae3289d929003a9e65a4ef2ec_i-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986"/>
            <a:ext cx="1906073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910" y="2013779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Коперник Н.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ontent.foto.my.mail.ru/mail/mystika1980/_animated/i-1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MLYA_V_ILLYUMINATORE_-_ZEMLYA_V_ILLYUMINATORE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85.524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36124" y="5772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avda-tv.ru/wp-content/uploads/2015/02/video-s-temnoj-storony-luny-opu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17" y="623285"/>
            <a:ext cx="2454766" cy="24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8.media.tumblr.com/fd8441ef7c9a472668671c5bee86cf8c/tumblr_ntyr07ssq31qzs7m3o1_1280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79" y="-1"/>
            <a:ext cx="913112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9760/127124947.55/0_d366e_17312762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achalo4ka.ru/wp-content/uploads/2014/08/solnyishko-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2" y="135204"/>
            <a:ext cx="6555346" cy="65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de7c69f2d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81448" y="5403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perz.net/uploads/posts/2013-04/1365796483_gifs_27_500x4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616" y="-32148"/>
            <a:ext cx="9173616" cy="689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i53.fastpic.ru/big/2013/0226/1f/0293bd5e8b62f3adf8efda4ff0f3e71f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-fotki.yandex.ru/get/4706/44774248.113/0_67fbb_440c22bd_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6612">
            <a:off x="4959395" y="4167925"/>
            <a:ext cx="2611439" cy="10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ontent.foto.my.mail.ru/mail/mystika1980/_animated/i-1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MLYA_V_ILLYUMINATORE_-_ZEMLYA_V_ILLYUMINATORE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40.276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10366" y="535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eaclub.ru/images/heaclub/2016/06/10-amazing-facts-abo-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" y="-2"/>
            <a:ext cx="91868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277">
            <a:off x="5649935" y="2503600"/>
            <a:ext cx="2454766" cy="24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4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file.mobilmusic.ru/2c/23/70/10611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erindusunce.org/wp-content/uploads/2012/01/sadreddin_konevi_esma_i_husn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19" y="592428"/>
            <a:ext cx="5937162" cy="59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ile.mobilmusic.ru/2c/23/70/10611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annalv.narod.ru/fiz/zatme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07" y="0"/>
            <a:ext cx="5143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eaclub.ru/images/heaclub/2016/06/10-amazing-facts-abo-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" y="-2"/>
            <a:ext cx="91868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277">
            <a:off x="5649935" y="2503600"/>
            <a:ext cx="2454766" cy="24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new.stihi.ru/pics/2015/10/12/848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714375"/>
            <a:ext cx="3320782" cy="365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4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ontent.foto.my.mail.ru/mail/mystika1980/_animated/i-1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MLYA_V_ILLYUMINATORE_-_ZEMLYA_V_ILLYUMINATORE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7.652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97487" y="5300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c.pics.livejournal.com/olivia_vi/14499365/73073/73073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4" y="1"/>
            <a:ext cx="9182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8450">
            <a:off x="1542425" y="130526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ok.opredelim.com/pars_docs/refs/20/19402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2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8.favim.com/orig/150602/gif-scenery-Favim.com-278518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de7c69f2d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91425" y="5429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.slidesharecdn.com/venera/95/-1-728.jpg?cb=1235744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5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tdata.ru/u7/photoA5EB/20202506525-0/origina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337" y="2936383"/>
            <a:ext cx="2380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Земля</a:t>
            </a:r>
            <a:endParaRPr lang="ru-RU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ic.xenomorph.ru/2011-03/1299757533_space__00109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704" y="3013501"/>
            <a:ext cx="1441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Марс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mostinfo.su/most/jupiter_main_mo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913" y="695459"/>
            <a:ext cx="1866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Юпитер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.ytimg.com/vi/SJpnjSBCY0I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940" y="3075057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Сатурн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wallon.ru/_ph/13/301565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299"/>
            <a:ext cx="9144000" cy="683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639" y="3105835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Уран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zonatigra.ru/images/planeta/9-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8199"/>
            <a:ext cx="9144000" cy="69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820" y="2265487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Нептун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.imgur.com/ul60N5j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4248" y="2784965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Плутон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oblast45.ru/uploads/publications/7165/35ba869a8f3d930796bd7278ac32fd42cd382b4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003" y="1"/>
            <a:ext cx="9163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c.pics.livejournal.com/olivia_vi/14499365/73073/73073_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4" y="1"/>
            <a:ext cx="9182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8450">
            <a:off x="1542425" y="130526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smayls.ru/data/smiles/animashki-nlo-21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2" y="2972135"/>
            <a:ext cx="1619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sputnika_Zemli_-_Rezkiy_i_vpolne_chelovecheskiy_pischaschiy_zvuk_napominaet_pozyvnye_starogo_radio._Etot_zvuk_peredaet_star_mp3davalka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560307" y="5307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myshared.ru/4/195708/slid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de7c69f2d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9757" y="532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ontent.foto.my.mail.ru/mail/mystika1980/_animated/i-1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" y="0"/>
            <a:ext cx="9137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MLYA_V_ILLYUMINATORE_-_ZEMLYA_V_ILLYUMINATORE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7.652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56574" y="5159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disk.ru/images/2015/05/03/9831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rickyjohn.com/year2003/BrettSpaceCamp/shuttle_cruising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0557">
            <a:off x="5299194" y="313876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7-конечная звезда 3"/>
          <p:cNvSpPr/>
          <p:nvPr/>
        </p:nvSpPr>
        <p:spPr>
          <a:xfrm>
            <a:off x="489397" y="115909"/>
            <a:ext cx="5550795" cy="441745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После полёта Юрий Алексеевич Гагарин был награждён автомобилем – чёрной «Волгой» с именными номерами. В то время номер состоял из четырёх цифр и трёх букв. Как вы думаете, какой номер был на машине Гагарина, если он имел символическое значение? </a:t>
            </a:r>
          </a:p>
        </p:txBody>
      </p:sp>
    </p:spTree>
    <p:extLst>
      <p:ext uri="{BB962C8B-B14F-4D97-AF65-F5344CB8AC3E}">
        <p14:creationId xmlns:p14="http://schemas.microsoft.com/office/powerpoint/2010/main" val="2858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http://www.anypics.ru/download.php?file=201210/640x480/anypics.ru-153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65" y="1638301"/>
            <a:ext cx="6762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7d35ee663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49758" y="5545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expressfit.ru/wp-content/uploads/2016/06/rekomendatsii-dlya-roditelei-po-vospitaniyu-giperaktivnykh-detei-3137745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4" y="0"/>
            <a:ext cx="92120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bigslide.ru/images/17/16624/960/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mypresentation.ru/documents/7b319eeec1943bb8c23cfc73aa6a810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900igr.net/datai/astronomija/50-let-poljota-Gagarina/0001-001-MOU-SOSH-1-goroda-Suzdalja-KLASSNYJ-CHAS-TEMA-50-let-poljota-JUR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33v.ru/uploads/7c/7cce761ba12b735d47a32cfb39f11e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http://www.anypics.ru/download.php?file=201210/640x480/anypics.ru-1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65" y="1638301"/>
            <a:ext cx="6762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ontent.foto.my.mail.ru/mail/mystika1980/_animated/i-1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7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MLYA_V_ILLYUMINATORE_-_ZEMLYA_V_ILLYUMINATORE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81.9072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4152" y="5523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</TotalTime>
  <Words>89</Words>
  <Application>Microsoft Office PowerPoint</Application>
  <PresentationFormat>Экран (4:3)</PresentationFormat>
  <Paragraphs>18</Paragraphs>
  <Slides>44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«Необыкновенное путешествие на луну»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Dmytro</dc:creator>
  <cp:lastModifiedBy>1</cp:lastModifiedBy>
  <cp:revision>43</cp:revision>
  <dcterms:created xsi:type="dcterms:W3CDTF">2015-09-21T14:39:36Z</dcterms:created>
  <dcterms:modified xsi:type="dcterms:W3CDTF">2021-04-29T13:17:45Z</dcterms:modified>
</cp:coreProperties>
</file>