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64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36" autoAdjust="0"/>
  </p:normalViewPr>
  <p:slideViewPr>
    <p:cSldViewPr>
      <p:cViewPr>
        <p:scale>
          <a:sx n="90" d="100"/>
          <a:sy n="90" d="100"/>
        </p:scale>
        <p:origin x="-594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5000">
    <p:pull/>
  </p:transition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1\Desktop\&#1052;&#1091;&#1079;&#1099;&#1082;&#1072;%20&#1063;\raznocvetnaya_igra_-_Raznocvetnaya_igra_(iPlayer.fm)%20(2)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gif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gif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gif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gif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gif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gif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фоны для презентаций\23290959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" y="4572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Муниципальное казённое дошкольное образовательное учреждение детский сад «Северяночка»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37006" y="2967335"/>
            <a:ext cx="57124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ДЕНЬ ЗА ДНЁМ…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5791200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Воспитатель: Чусовитина Елена Николаевна </a:t>
            </a:r>
            <a:endParaRPr lang="ru-RU" sz="2000" b="1" dirty="0">
              <a:solidFill>
                <a:srgbClr val="FFFF00"/>
              </a:solidFill>
            </a:endParaRPr>
          </a:p>
        </p:txBody>
      </p:sp>
      <p:pic>
        <p:nvPicPr>
          <p:cNvPr id="1027" name="Picture 3" descr="C:\Users\User\Desktop\фоны для презентаций\2630594-df2e362f74b01b2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609600"/>
            <a:ext cx="2847975" cy="2752725"/>
          </a:xfrm>
          <a:prstGeom prst="rect">
            <a:avLst/>
          </a:prstGeom>
          <a:noFill/>
        </p:spPr>
      </p:pic>
      <p:pic>
        <p:nvPicPr>
          <p:cNvPr id="1028" name="Picture 4" descr="C:\Users\User\Desktop\фоны для презентаций\miniaturi-146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762000"/>
            <a:ext cx="1714500" cy="1714500"/>
          </a:xfrm>
          <a:prstGeom prst="rect">
            <a:avLst/>
          </a:prstGeom>
          <a:noFill/>
        </p:spPr>
      </p:pic>
      <p:pic>
        <p:nvPicPr>
          <p:cNvPr id="10" name="raznocvetnaya_igra_-_Raznocvetnaya_igra_(iPlayer.fm) (2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5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фоны для презентаций\23290959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2" name="Picture 2" descr="C:\Users\User\Desktop\фото и водео МБДОУ\Чусовитина Е.Н.2014-01-29 отк\25.11.2013 06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800" y="457200"/>
            <a:ext cx="4144101" cy="3108325"/>
          </a:xfrm>
          <a:prstGeom prst="rect">
            <a:avLst/>
          </a:prstGeom>
          <a:noFill/>
        </p:spPr>
      </p:pic>
      <p:pic>
        <p:nvPicPr>
          <p:cNvPr id="10243" name="Picture 3" descr="C:\Users\User\Desktop\фото и водео МБДОУ\Чусовитина Е.Н.2014-01-29 отк\25.11.2013 07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3124200"/>
            <a:ext cx="4221310" cy="3166237"/>
          </a:xfrm>
          <a:prstGeom prst="rect">
            <a:avLst/>
          </a:prstGeom>
          <a:noFill/>
        </p:spPr>
      </p:pic>
      <p:pic>
        <p:nvPicPr>
          <p:cNvPr id="10244" name="Picture 4" descr="C:\Users\User\Desktop\фоны для презентаций\2630594-df2e362f74b01b2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2600" y="3810000"/>
            <a:ext cx="2847975" cy="2752725"/>
          </a:xfrm>
          <a:prstGeom prst="rect">
            <a:avLst/>
          </a:prstGeom>
          <a:noFill/>
        </p:spPr>
      </p:pic>
      <p:pic>
        <p:nvPicPr>
          <p:cNvPr id="10245" name="Picture 5" descr="C:\Users\User\Desktop\фоны для презентаций\miniaturi-146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228600"/>
            <a:ext cx="1714500" cy="17145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фоны для презентаций\23290959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268" name="Picture 4" descr="C:\Users\User\Desktop\фото и водео МБДОУ\Чусовитина Е.Н.2014-01-29 отк\DSCN326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7535" y="3581400"/>
            <a:ext cx="3841442" cy="2881313"/>
          </a:xfrm>
          <a:prstGeom prst="rect">
            <a:avLst/>
          </a:prstGeom>
          <a:noFill/>
        </p:spPr>
      </p:pic>
      <p:pic>
        <p:nvPicPr>
          <p:cNvPr id="11269" name="Picture 5" descr="C:\Users\User\Desktop\фото и водео МБДОУ\Чусовитина Е.Н.2014-01-29 отк\детсад23.09.2013 00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381000"/>
            <a:ext cx="3638257" cy="2728912"/>
          </a:xfrm>
          <a:prstGeom prst="rect">
            <a:avLst/>
          </a:prstGeom>
          <a:noFill/>
        </p:spPr>
      </p:pic>
      <p:pic>
        <p:nvPicPr>
          <p:cNvPr id="11270" name="Picture 6" descr="C:\Users\User\Desktop\фоны для презентаций\2630594-df2e362f74b01b2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0"/>
            <a:ext cx="2847975" cy="2752725"/>
          </a:xfrm>
          <a:prstGeom prst="rect">
            <a:avLst/>
          </a:prstGeom>
          <a:noFill/>
        </p:spPr>
      </p:pic>
      <p:pic>
        <p:nvPicPr>
          <p:cNvPr id="11271" name="Picture 7" descr="C:\Users\User\Desktop\фоны для презентаций\miniaturi-146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67000" y="4876800"/>
            <a:ext cx="1714500" cy="17145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фоны для презентаций\23290959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314" name="Picture 2" descr="C:\Users\User\Desktop\фото и водео МБДОУ\Чусовитина Е.Н.2014-01-29 отк\31.01 00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228600"/>
            <a:ext cx="3535362" cy="2651735"/>
          </a:xfrm>
          <a:prstGeom prst="rect">
            <a:avLst/>
          </a:prstGeom>
          <a:noFill/>
        </p:spPr>
      </p:pic>
      <p:pic>
        <p:nvPicPr>
          <p:cNvPr id="13315" name="Picture 3" descr="C:\Users\User\Desktop\фото и водео МБДОУ\Чусовитина Е.Н.2014-01-29 отк\31.01 00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0" y="2057400"/>
            <a:ext cx="3149347" cy="2362200"/>
          </a:xfrm>
          <a:prstGeom prst="rect">
            <a:avLst/>
          </a:prstGeom>
          <a:noFill/>
        </p:spPr>
      </p:pic>
      <p:pic>
        <p:nvPicPr>
          <p:cNvPr id="13316" name="Picture 4" descr="C:\Users\User\Desktop\фото и водео МБДОУ\Чусовитина Е.Н.2014-01-29 отк\31.01 00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3733800"/>
            <a:ext cx="3200400" cy="2400493"/>
          </a:xfrm>
          <a:prstGeom prst="rect">
            <a:avLst/>
          </a:prstGeom>
          <a:noFill/>
        </p:spPr>
      </p:pic>
      <p:pic>
        <p:nvPicPr>
          <p:cNvPr id="13317" name="Picture 5" descr="C:\Users\User\Desktop\фоны для презентаций\2630594-df2e362f74b01b24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9800" y="0"/>
            <a:ext cx="2847975" cy="2752725"/>
          </a:xfrm>
          <a:prstGeom prst="rect">
            <a:avLst/>
          </a:prstGeom>
          <a:noFill/>
        </p:spPr>
      </p:pic>
      <p:pic>
        <p:nvPicPr>
          <p:cNvPr id="13318" name="Picture 6" descr="C:\Users\User\Desktop\фоны для презентаций\miniaturi-146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90600" y="4648200"/>
            <a:ext cx="1714500" cy="17145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фоны для презентаций\23290959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2" descr="C:\Users\User\Desktop\фото и водео МБДОУ\Чусовитина Е.Н.2014-01-29 отк\январь 2014 15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1200" y="228600"/>
            <a:ext cx="3048000" cy="2286184"/>
          </a:xfrm>
          <a:prstGeom prst="rect">
            <a:avLst/>
          </a:prstGeom>
          <a:noFill/>
        </p:spPr>
      </p:pic>
      <p:pic>
        <p:nvPicPr>
          <p:cNvPr id="15362" name="Picture 2" descr="C:\Users\User\Desktop\фото и водео МБДОУ\Чусовитина Е.Н.2014-01-29 отк\январь 2014 16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4114800"/>
            <a:ext cx="3052795" cy="2289781"/>
          </a:xfrm>
          <a:prstGeom prst="rect">
            <a:avLst/>
          </a:prstGeom>
          <a:noFill/>
        </p:spPr>
      </p:pic>
      <p:pic>
        <p:nvPicPr>
          <p:cNvPr id="15363" name="Picture 3" descr="C:\Users\User\Desktop\фото и водео МБДОУ\Чусовитина Е.Н.2014-01-29 отк\январь 2014 18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4038600"/>
            <a:ext cx="3200400" cy="2400493"/>
          </a:xfrm>
          <a:prstGeom prst="rect">
            <a:avLst/>
          </a:prstGeom>
          <a:noFill/>
        </p:spPr>
      </p:pic>
      <p:pic>
        <p:nvPicPr>
          <p:cNvPr id="15365" name="Picture 5" descr="C:\Users\User\Desktop\фото и водео МБДОУ\Чусовитина Е.Н.2014-01-29 отк\январь 2014 20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1" y="228600"/>
            <a:ext cx="2971800" cy="2229029"/>
          </a:xfrm>
          <a:prstGeom prst="rect">
            <a:avLst/>
          </a:prstGeom>
          <a:noFill/>
        </p:spPr>
      </p:pic>
      <p:pic>
        <p:nvPicPr>
          <p:cNvPr id="15366" name="Picture 6" descr="C:\Users\User\Desktop\фото и водео МБДОУ\Чусовитина Е.Н.2014-01-29 отк\январь 2014 214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5600" y="2133600"/>
            <a:ext cx="3352531" cy="25146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фоны для презентаций\23290959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6388" name="Picture 4" descr="C:\Users\User\Desktop\фото и водео МБДОУ\Чусовитина Е.Н.2014-01-29 отк\январь 2014 22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3352800" cy="2514600"/>
          </a:xfrm>
          <a:prstGeom prst="rect">
            <a:avLst/>
          </a:prstGeom>
          <a:noFill/>
        </p:spPr>
      </p:pic>
      <p:pic>
        <p:nvPicPr>
          <p:cNvPr id="16389" name="Picture 5" descr="C:\Users\User\Desktop\фото и водео МБДОУ\Чусовитина Е.Н.2014-01-29 отк\январь 2014 23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00" y="2286000"/>
            <a:ext cx="2946400" cy="2209800"/>
          </a:xfrm>
          <a:prstGeom prst="rect">
            <a:avLst/>
          </a:prstGeom>
          <a:noFill/>
        </p:spPr>
      </p:pic>
      <p:pic>
        <p:nvPicPr>
          <p:cNvPr id="16390" name="Picture 6" descr="C:\Users\User\Desktop\фото и водео МБДОУ\Чусовитина Е.Н.2014-01-29 отк\январь 2014 26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400" y="4267200"/>
            <a:ext cx="2946400" cy="2209800"/>
          </a:xfrm>
          <a:prstGeom prst="rect">
            <a:avLst/>
          </a:prstGeom>
          <a:noFill/>
        </p:spPr>
      </p:pic>
      <p:pic>
        <p:nvPicPr>
          <p:cNvPr id="16391" name="Picture 7" descr="C:\Users\User\Desktop\фоны для презентаций\2630594-df2e362f74b01b24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43600" y="0"/>
            <a:ext cx="2847975" cy="2752725"/>
          </a:xfrm>
          <a:prstGeom prst="rect">
            <a:avLst/>
          </a:prstGeom>
          <a:noFill/>
        </p:spPr>
      </p:pic>
      <p:pic>
        <p:nvPicPr>
          <p:cNvPr id="16392" name="Picture 8" descr="C:\Users\User\Desktop\фоны для презентаций\miniaturi-146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62200" y="4800600"/>
            <a:ext cx="1714500" cy="17145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фоны для презентаций\23290959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5" name="Picture 3" descr="C:\Users\User\Desktop\фото и водео МБДОУ\Чусовитина Е.Н.2014-01-29 отк\декабрь 2013 01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304800"/>
            <a:ext cx="2946400" cy="2209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196" name="Picture 4" descr="C:\Users\User\Desktop\фото и водео МБДОУ\Чусовитина Е.Н.2014-01-29 отк\декабрь 2013 03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54991">
            <a:off x="533400" y="3962400"/>
            <a:ext cx="2819400" cy="21145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197" name="Picture 5" descr="C:\Users\User\Desktop\фото и водео МБДОУ\Чусовитина Е.Н.2014-01-29 отк\декабрь 2013 03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31509">
            <a:off x="5638800" y="228600"/>
            <a:ext cx="2743200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198" name="Picture 6" descr="C:\Users\User\Desktop\фото и водео МБДОУ\Чусовитина Е.Н.2014-01-29 отк\декабрь 2013 05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25197">
            <a:off x="5638800" y="4038600"/>
            <a:ext cx="2895600" cy="21717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199" name="Picture 7" descr="C:\Users\User\Desktop\фото и водео МБДОУ\Чусовитина Е.Н.2014-01-29 отк\декабрь 2013 058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4200" y="1828800"/>
            <a:ext cx="3251200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200" name="Picture 8" descr="C:\Users\User\Desktop\фоны для презентаций\miniaturi-146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10000" y="228600"/>
            <a:ext cx="1714500" cy="17145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фоны для презентаций\23290959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4" name="Picture 2" descr="C:\Users\User\Desktop\фото и водео МБДОУ\Чусовитина Е.Н.2014-01-29 отк\стенд 00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990600"/>
            <a:ext cx="6908245" cy="5181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410" name="Picture 2" descr="C:\Users\User\Desktop\фоны для презентаций\2630594-df2e362f74b01b2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228600"/>
            <a:ext cx="2847975" cy="2752725"/>
          </a:xfrm>
          <a:prstGeom prst="rect">
            <a:avLst/>
          </a:prstGeom>
          <a:noFill/>
        </p:spPr>
      </p:pic>
      <p:pic>
        <p:nvPicPr>
          <p:cNvPr id="17411" name="Picture 3" descr="C:\Users\User\Desktop\фоны для презентаций\miniaturi-146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4953000"/>
            <a:ext cx="1714500" cy="17145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фоны для презентаций\23290959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User\Desktop\фото и водео МБДОУ\Чусовитина Е.Н.2014-01-29 отк\00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400" y="228600"/>
            <a:ext cx="2925763" cy="2194499"/>
          </a:xfrm>
          <a:prstGeom prst="rect">
            <a:avLst/>
          </a:prstGeom>
          <a:noFill/>
        </p:spPr>
      </p:pic>
      <p:pic>
        <p:nvPicPr>
          <p:cNvPr id="2051" name="Picture 3" descr="C:\Users\User\Desktop\фото и водео МБДОУ\Чусовитина Е.Н.2014-01-29 отк\00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3800" y="2133600"/>
            <a:ext cx="3200400" cy="2400492"/>
          </a:xfrm>
          <a:prstGeom prst="rect">
            <a:avLst/>
          </a:prstGeom>
          <a:noFill/>
        </p:spPr>
      </p:pic>
      <p:pic>
        <p:nvPicPr>
          <p:cNvPr id="2052" name="Picture 4" descr="C:\Users\User\Desktop\фото и водео МБДОУ\Чусовитина Е.Н.2014-01-29 отк\00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4457507"/>
            <a:ext cx="3200400" cy="2400493"/>
          </a:xfrm>
          <a:prstGeom prst="rect">
            <a:avLst/>
          </a:prstGeom>
          <a:noFill/>
        </p:spPr>
      </p:pic>
      <p:pic>
        <p:nvPicPr>
          <p:cNvPr id="2053" name="Picture 5" descr="C:\Users\User\Desktop\фоны для презентаций\2630594-df2e362f74b01b24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0" y="0"/>
            <a:ext cx="2847975" cy="275272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фоны для презентаций\23290959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C:\Users\User\Desktop\фото и водео МБДОУ\Чусовитина Е.Н.2014-01-29 отк\5,11.2013 14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3959" y="228600"/>
            <a:ext cx="4165241" cy="3352800"/>
          </a:xfrm>
          <a:prstGeom prst="rect">
            <a:avLst/>
          </a:prstGeom>
          <a:noFill/>
        </p:spPr>
      </p:pic>
      <p:pic>
        <p:nvPicPr>
          <p:cNvPr id="3075" name="Picture 3" descr="C:\Users\User\Desktop\фото и водео МБДОУ\Чусовитина Е.Н.2014-01-29 отк\5,11.2013 16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5600" y="3581400"/>
            <a:ext cx="4038600" cy="3032125"/>
          </a:xfrm>
          <a:prstGeom prst="rect">
            <a:avLst/>
          </a:prstGeom>
          <a:noFill/>
        </p:spPr>
      </p:pic>
      <p:pic>
        <p:nvPicPr>
          <p:cNvPr id="3076" name="Picture 4" descr="C:\Users\User\Desktop\фото и водео МБДОУ\Чусовитина Е.Н.2014-01-29 отк\5,11.2013 16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4038601" cy="3314967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фоны для презентаций\23290959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C:\Users\User\Desktop\фото и водео МБДОУ\Чусовитина Е.Н.2014-01-29 отк\новый год 2014 сад 39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304800"/>
            <a:ext cx="3250939" cy="2438400"/>
          </a:xfrm>
          <a:prstGeom prst="rect">
            <a:avLst/>
          </a:prstGeom>
          <a:noFill/>
        </p:spPr>
      </p:pic>
      <p:pic>
        <p:nvPicPr>
          <p:cNvPr id="4099" name="Picture 3" descr="C:\Users\User\Desktop\фото и водео МБДОУ\Чусовитина Е.Н.2014-01-29 отк\новый год 2014 сад 49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2800" y="3581400"/>
            <a:ext cx="3331365" cy="2498725"/>
          </a:xfrm>
          <a:prstGeom prst="rect">
            <a:avLst/>
          </a:prstGeom>
          <a:noFill/>
        </p:spPr>
      </p:pic>
      <p:pic>
        <p:nvPicPr>
          <p:cNvPr id="4100" name="Picture 4" descr="C:\Users\User\Desktop\фото и водео МБДОУ\Чусовитина Е.Н.2014-01-29 отк\новый год 2014 сад 52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304800"/>
            <a:ext cx="3331366" cy="249872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фоны для презентаций\23290959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C:\Users\User\Desktop\фото и водео МБДОУ\Чусовитина Е.Н.2014-01-29 отк\неделя здоровья 2014 03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8600" y="304800"/>
            <a:ext cx="4550467" cy="3413125"/>
          </a:xfrm>
          <a:prstGeom prst="rect">
            <a:avLst/>
          </a:prstGeom>
          <a:noFill/>
        </p:spPr>
      </p:pic>
      <p:pic>
        <p:nvPicPr>
          <p:cNvPr id="5123" name="Picture 3" descr="C:\Users\User\Desktop\фото и водео МБДОУ\Чусовитина Е.Н.2014-01-29 отк\неделя здоровья 2014 05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3124200"/>
            <a:ext cx="4550468" cy="3413125"/>
          </a:xfrm>
          <a:prstGeom prst="rect">
            <a:avLst/>
          </a:prstGeom>
          <a:noFill/>
        </p:spPr>
      </p:pic>
      <p:pic>
        <p:nvPicPr>
          <p:cNvPr id="5124" name="Picture 4" descr="C:\Users\User\Desktop\фоны для презентаций\2630594-df2e362f74b01b2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0" y="3810000"/>
            <a:ext cx="2847975" cy="2752725"/>
          </a:xfrm>
          <a:prstGeom prst="rect">
            <a:avLst/>
          </a:prstGeom>
          <a:noFill/>
        </p:spPr>
      </p:pic>
      <p:pic>
        <p:nvPicPr>
          <p:cNvPr id="5125" name="Picture 5" descr="C:\Users\User\Desktop\фоны для презентаций\miniaturi-146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00200" y="152400"/>
            <a:ext cx="1714500" cy="17145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фоны для презентаций\23290959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C:\Users\User\Desktop\фото и водео МБДОУ\Чусовитина Е.Н.2014-01-29 отк\неделя здоровья 2014 10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3638258" cy="2728913"/>
          </a:xfrm>
          <a:prstGeom prst="rect">
            <a:avLst/>
          </a:prstGeom>
          <a:noFill/>
        </p:spPr>
      </p:pic>
      <p:pic>
        <p:nvPicPr>
          <p:cNvPr id="6147" name="Picture 3" descr="C:\Users\User\Desktop\фото и водео МБДОУ\Чусовитина Е.Н.2014-01-29 отк\неделя здоровья 2014 11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200" y="2667000"/>
            <a:ext cx="3505200" cy="2629112"/>
          </a:xfrm>
          <a:prstGeom prst="rect">
            <a:avLst/>
          </a:prstGeom>
          <a:noFill/>
        </p:spPr>
      </p:pic>
      <p:pic>
        <p:nvPicPr>
          <p:cNvPr id="6148" name="Picture 4" descr="C:\Users\User\Desktop\фото и водео МБДОУ\Чусовитина Е.Н.2014-01-29 отк\неделя здоровья 2014 13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3905228"/>
            <a:ext cx="3610774" cy="2708298"/>
          </a:xfrm>
          <a:prstGeom prst="rect">
            <a:avLst/>
          </a:prstGeom>
          <a:noFill/>
        </p:spPr>
      </p:pic>
      <p:pic>
        <p:nvPicPr>
          <p:cNvPr id="6149" name="Picture 5" descr="C:\Users\User\Desktop\фоны для презентаций\2630594-df2e362f74b01b24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81600" y="228600"/>
            <a:ext cx="2847975" cy="275272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фоны для презентаций\23290959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0" name="Picture 2" descr="C:\Users\User\Desktop\фото и водео МБДОУ\Чусовитина Е.Н.2014-01-29 отк\разобрать по папкам 00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3400" y="3276600"/>
            <a:ext cx="4449763" cy="3337590"/>
          </a:xfrm>
          <a:prstGeom prst="rect">
            <a:avLst/>
          </a:prstGeom>
          <a:noFill/>
        </p:spPr>
      </p:pic>
      <p:pic>
        <p:nvPicPr>
          <p:cNvPr id="7171" name="Picture 3" descr="C:\Users\User\Desktop\фото и водео МБДОУ\2013-12-19 разобрать по папкам\разобрать по папкам 11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4200" y="1981200"/>
            <a:ext cx="3657304" cy="2743199"/>
          </a:xfrm>
          <a:prstGeom prst="rect">
            <a:avLst/>
          </a:prstGeom>
          <a:noFill/>
        </p:spPr>
      </p:pic>
      <p:pic>
        <p:nvPicPr>
          <p:cNvPr id="7172" name="Picture 4" descr="C:\Users\User\Desktop\фото и водео МБДОУ\2013-12-19 разобрать по папкам\разобрать по папкам 07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304800"/>
            <a:ext cx="3048000" cy="2286000"/>
          </a:xfrm>
          <a:prstGeom prst="rect">
            <a:avLst/>
          </a:prstGeom>
          <a:noFill/>
        </p:spPr>
      </p:pic>
      <p:pic>
        <p:nvPicPr>
          <p:cNvPr id="7173" name="Picture 5" descr="C:\Users\User\Desktop\фоны для презентаций\2630594-df2e362f74b01b24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105275"/>
            <a:ext cx="2847975" cy="2752725"/>
          </a:xfrm>
          <a:prstGeom prst="rect">
            <a:avLst/>
          </a:prstGeom>
          <a:noFill/>
        </p:spPr>
      </p:pic>
      <p:pic>
        <p:nvPicPr>
          <p:cNvPr id="7174" name="Picture 6" descr="C:\Users\User\Desktop\фоны для презентаций\miniaturi-146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48400" y="609600"/>
            <a:ext cx="1714500" cy="17145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фоны для презентаций\23290959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18" name="Picture 2" descr="C:\Users\User\Desktop\фото и водео МБДОУ\Чусовитина Е.Н.2014-01-29 отк\январь 2014 01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04800"/>
            <a:ext cx="3962082" cy="2971800"/>
          </a:xfrm>
          <a:prstGeom prst="rect">
            <a:avLst/>
          </a:prstGeom>
          <a:noFill/>
        </p:spPr>
      </p:pic>
      <p:pic>
        <p:nvPicPr>
          <p:cNvPr id="9219" name="Picture 3" descr="C:\Users\User\Desktop\фото и водео МБДОУ\Чусовитина Е.Н.2014-01-29 отк\январь 2014 04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981200"/>
            <a:ext cx="4042509" cy="3032125"/>
          </a:xfrm>
          <a:prstGeom prst="rect">
            <a:avLst/>
          </a:prstGeom>
          <a:noFill/>
        </p:spPr>
      </p:pic>
      <p:pic>
        <p:nvPicPr>
          <p:cNvPr id="9220" name="Picture 4" descr="C:\Users\User\Desktop\фото и водео МБДОУ\Чусовитина Е.Н.2014-01-29 отк\январь 2014 06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800" y="3352800"/>
            <a:ext cx="4347284" cy="3260725"/>
          </a:xfrm>
          <a:prstGeom prst="rect">
            <a:avLst/>
          </a:prstGeom>
          <a:noFill/>
        </p:spPr>
      </p:pic>
      <p:pic>
        <p:nvPicPr>
          <p:cNvPr id="9221" name="Picture 5" descr="C:\Users\User\Desktop\фоны для презентаций\2630594-df2e362f74b01b24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-228600"/>
            <a:ext cx="2847975" cy="275272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фоны для презентаций\23290959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290" name="Picture 2" descr="C:\Users\User\Desktop\фото и водео МБДОУ\Чусовитина Е.Н.2014-01-29 отк\25.11.2013 07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3429000" cy="2514600"/>
          </a:xfrm>
          <a:prstGeom prst="rect">
            <a:avLst/>
          </a:prstGeom>
          <a:noFill/>
        </p:spPr>
      </p:pic>
      <p:pic>
        <p:nvPicPr>
          <p:cNvPr id="12291" name="Picture 3" descr="C:\Users\User\Desktop\фото и водео МБДОУ\Чусовитина Е.Н.2014-01-29 отк\25.11.2013 07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8600" y="2819400"/>
            <a:ext cx="4144963" cy="3108972"/>
          </a:xfrm>
          <a:prstGeom prst="rect">
            <a:avLst/>
          </a:prstGeom>
          <a:noFill/>
        </p:spPr>
      </p:pic>
      <p:pic>
        <p:nvPicPr>
          <p:cNvPr id="12292" name="Picture 4" descr="C:\Users\User\Desktop\фоны для презентаций\miniaturi-146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457200"/>
            <a:ext cx="1714500" cy="17145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19</Words>
  <Application>Microsoft Office PowerPoint</Application>
  <PresentationFormat>Экран (4:3)</PresentationFormat>
  <Paragraphs>3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1</cp:lastModifiedBy>
  <cp:revision>19</cp:revision>
  <dcterms:created xsi:type="dcterms:W3CDTF">2014-02-04T13:08:50Z</dcterms:created>
  <dcterms:modified xsi:type="dcterms:W3CDTF">2021-04-29T13:13:13Z</dcterms:modified>
</cp:coreProperties>
</file>