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85" r:id="rId25"/>
    <p:sldId id="286" r:id="rId26"/>
    <p:sldId id="287" r:id="rId27"/>
    <p:sldId id="279" r:id="rId28"/>
    <p:sldId id="282" r:id="rId29"/>
    <p:sldId id="283" r:id="rId30"/>
    <p:sldId id="284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46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file:///C:\Users\1\Desktop\&#1084;&#1091;&#1079;&#1099;&#1082;&#1072;\&#1052;&#1091;&#1079;&#1099;&#1082;&#1072;%20&#1063;\raznocvetnaya_igra_-_Raznocvetnaya_igra_(iPlayer.fm)%20(2).mp3" TargetMode="External"/><Relationship Id="rId1" Type="http://schemas.openxmlformats.org/officeDocument/2006/relationships/audio" Target="file:///C:\Users\Public\Music\Sample%20Music\Kalimba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1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анимашки\Prez_Den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анимашки\Prez_Den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Группа «Фантазеры»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pPr algn="ctr"/>
            <a:r>
              <a:rPr lang="ru-RU" sz="9600" b="1" dirty="0" smtClean="0">
                <a:solidFill>
                  <a:srgbClr val="FFFF00"/>
                </a:solidFill>
              </a:rPr>
              <a:t>Подготовительная группа</a:t>
            </a:r>
            <a:endParaRPr lang="ru-RU" sz="9600" b="1" dirty="0">
              <a:solidFill>
                <a:srgbClr val="FFFF00"/>
              </a:solidFill>
            </a:endParaRPr>
          </a:p>
        </p:txBody>
      </p:sp>
      <p:pic>
        <p:nvPicPr>
          <p:cNvPr id="6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raznocvetnaya_igra_-_Raznocvetnaya_igra_(iPlayer.fm) (2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raznocvetnaya_igra_-_Raznocvetnaya_igra_(iPlayer.fm) (2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raznocvetnaya_igra_-_Raznocvetnaya_igra_(iPlayer.fm) (2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raznocvetnaya_igra_-_Raznocvetnaya_igra_(iPlayer.fm) (2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746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06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7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74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2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фото\8 марта 2015 подготовительная\10.04.2015 7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5364" cy="6941523"/>
          </a:xfrm>
          <a:prstGeom prst="rect">
            <a:avLst/>
          </a:prstGeom>
          <a:noFill/>
        </p:spPr>
      </p:pic>
      <p:pic>
        <p:nvPicPr>
          <p:cNvPr id="4" name="Рисунок 3" descr="268855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785794"/>
            <a:ext cx="13716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7" name="Picture 1" descr="C:\Users\user\Desktop\1efe75e6e8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3476" cy="71564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1255140628_fon_nasekomy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2856" cy="68875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00B050"/>
                </a:solidFill>
              </a:rPr>
              <a:t>Спорт – это сила и здоровье!</a:t>
            </a:r>
            <a:endParaRPr lang="ru-RU" sz="8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1255140628_fon_nasekom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5603" name="Picture 3" descr="C:\Users\user\Desktop\фото\23 февраля 2015 подготовительная\10.04.2015 1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975522" cy="515719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user\Desktop\1255140628_fon_nasekom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6628" name="Picture 4" descr="C:\Users\user\Desktop\фото\1 апреля 2015 подготовительная+старшая\10.04.2015 9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3528393" cy="2646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30" name="Picture 6" descr="C:\Users\user\Desktop\фото\середина марта 2015 подготовительная\10.04.2015 8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4813796" cy="3609622"/>
          </a:xfrm>
          <a:prstGeom prst="rect">
            <a:avLst/>
          </a:prstGeom>
          <a:noFill/>
        </p:spPr>
      </p:pic>
      <p:pic>
        <p:nvPicPr>
          <p:cNvPr id="26631" name="Picture 7" descr="C:\Users\user\Desktop\анимашки\солнце с лучами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-315416"/>
            <a:ext cx="2403033" cy="240905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анимаш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767" y="-19267"/>
            <a:ext cx="9181506" cy="68772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</a:rPr>
              <a:t>Можем мы в кино сниматься…</a:t>
            </a:r>
            <a:endParaRPr lang="ru-RU" sz="8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фото\февраль 2015 ПДД\иф+дорога 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9367" cy="72921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user\Desktop\фото\Ваши права дети 2015 апрель подготовительная\10.04.2015 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012" y="0"/>
            <a:ext cx="9399380" cy="7049535"/>
          </a:xfrm>
          <a:prstGeom prst="rect">
            <a:avLst/>
          </a:prstGeom>
          <a:noFill/>
        </p:spPr>
      </p:pic>
      <p:pic>
        <p:nvPicPr>
          <p:cNvPr id="4" name="Picture 7" descr="C:\Users\user\Desktop\анимашки\солнце с лучами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5478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анимаш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381" y="1"/>
            <a:ext cx="9205381" cy="70837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808312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rgbClr val="C00000"/>
                </a:solidFill>
              </a:rPr>
              <a:t>Наши будни</a:t>
            </a:r>
            <a:endParaRPr lang="ru-RU" sz="9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:\Users\user\Desktop\анимашки\MirNasek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681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3" name="Picture 3" descr="C:\Users\user\Desktop\IMG_48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908006" cy="55230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анимашки\0_557d6_7c92ca2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фото\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72808" cy="50131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1" name="Picture 3" descr="C:\Users\user\Desktop\IMG_4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37159" cy="7077869"/>
          </a:xfrm>
          <a:prstGeom prst="rect">
            <a:avLst/>
          </a:prstGeom>
          <a:noFill/>
        </p:spPr>
      </p:pic>
      <p:pic>
        <p:nvPicPr>
          <p:cNvPr id="4" name="Picture 7" descr="C:\Users\user\Desktop\анимашки\солнце с лучами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3033" cy="24090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user\Desktop\IMG_4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432032" cy="7262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Desktop\IMG_47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-118552"/>
            <a:ext cx="9468544" cy="7101408"/>
          </a:xfrm>
          <a:prstGeom prst="rect">
            <a:avLst/>
          </a:prstGeom>
          <a:noFill/>
        </p:spPr>
      </p:pic>
      <p:pic>
        <p:nvPicPr>
          <p:cNvPr id="4" name="Picture 7" descr="C:\Users\user\Desktop\анимашки\солнце с лучами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-357214"/>
            <a:ext cx="2403033" cy="24090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user\Desktop\IMG_47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59" y="-2895"/>
            <a:ext cx="9147859" cy="6860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выускной 2015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34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выускной 2015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5861"/>
            <a:ext cx="9310688" cy="6983017"/>
          </a:xfrm>
          <a:prstGeom prst="rect">
            <a:avLst/>
          </a:prstGeom>
          <a:noFill/>
        </p:spPr>
      </p:pic>
      <p:pic>
        <p:nvPicPr>
          <p:cNvPr id="4" name="Picture 7" descr="C:\Users\user\Desktop\анимашки\солнце с лучами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-500090"/>
            <a:ext cx="3519145" cy="35279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выускной 2015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9994" y="-76636"/>
            <a:ext cx="9333994" cy="6934636"/>
          </a:xfrm>
          <a:prstGeom prst="rect">
            <a:avLst/>
          </a:prstGeom>
          <a:noFill/>
        </p:spPr>
      </p:pic>
      <p:pic>
        <p:nvPicPr>
          <p:cNvPr id="4" name="Picture 7" descr="C:\Users\user\Desktop\анимашки\солнце с лучами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-285776"/>
            <a:ext cx="2403033" cy="24090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C:\Users\user\Desktop\sd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0" y="-14652"/>
            <a:ext cx="9220190" cy="6872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выускной 2015 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688" y="-65861"/>
            <a:ext cx="9310688" cy="69830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выускной 2015 1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152" y="-254009"/>
            <a:ext cx="9191152" cy="71120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нимашки\DetskShkol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"/>
            <a:ext cx="9144000" cy="6868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Мы </a:t>
            </a:r>
            <a:r>
              <a:rPr lang="ru-RU" sz="6600" b="1" dirty="0" err="1" smtClean="0">
                <a:solidFill>
                  <a:srgbClr val="0070C0"/>
                </a:solidFill>
              </a:rPr>
              <a:t>ребята-высший</a:t>
            </a:r>
            <a:r>
              <a:rPr lang="ru-RU" sz="6600" b="1" dirty="0" smtClean="0">
                <a:solidFill>
                  <a:srgbClr val="0070C0"/>
                </a:solidFill>
              </a:rPr>
              <a:t> класс!!!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44824"/>
            <a:ext cx="7787208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user\Desktop\фото\8 марта 2015 подготовительная\10.04.2015 8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328592" cy="4104457"/>
          </a:xfrm>
          <a:prstGeom prst="rect">
            <a:avLst/>
          </a:prstGeom>
          <a:noFill/>
        </p:spPr>
      </p:pic>
      <p:pic>
        <p:nvPicPr>
          <p:cNvPr id="3076" name="Picture 4" descr="C:\Users\user\Desktop\анимашки\солнце с лучами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188269" cy="21937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выускной 2015 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198"/>
            <a:ext cx="9333994" cy="6863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user\Desktop\анимашки\img1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анимашки\MirNasekPrintMi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6533" cy="72972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714202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Мы умеем танцевать</a:t>
            </a:r>
            <a:endParaRPr lang="ru-RU" sz="8800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user\Desktop\фото\8 марта 2015 подготовительная\10.04.2015 7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912768" cy="45811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анимашки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"/>
            <a:ext cx="9143999" cy="6868159"/>
          </a:xfrm>
          <a:prstGeom prst="rect">
            <a:avLst/>
          </a:prstGeom>
          <a:noFill/>
        </p:spPr>
      </p:pic>
      <p:pic>
        <p:nvPicPr>
          <p:cNvPr id="5123" name="Picture 3" descr="C:\Users\user\Desktop\фото\8 марта 2015 подготовительная\10.04.2015 7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Users\user\Desktop\анимашки\солнце с лучами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712" y="-387424"/>
            <a:ext cx="2592288" cy="2598785"/>
          </a:xfrm>
          <a:prstGeom prst="rect">
            <a:avLst/>
          </a:prstGeom>
          <a:noFill/>
        </p:spPr>
      </p:pic>
      <p:pic>
        <p:nvPicPr>
          <p:cNvPr id="7" name="Рисунок 6" descr="2688553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0"/>
            <a:ext cx="1371600" cy="1524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анимашки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079"/>
          </a:xfrm>
          <a:prstGeom prst="rect">
            <a:avLst/>
          </a:prstGeom>
          <a:noFill/>
        </p:spPr>
      </p:pic>
      <p:pic>
        <p:nvPicPr>
          <p:cNvPr id="6147" name="Picture 3" descr="C:\Users\user\Desktop\фото\23 февраля 2015 подготовительная\10.04.2015 1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C:\Users\user\Desktop\анимашки\9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2095500" cy="2152650"/>
          </a:xfrm>
          <a:prstGeom prst="rect">
            <a:avLst/>
          </a:prstGeom>
          <a:noFill/>
        </p:spPr>
      </p:pic>
      <p:pic>
        <p:nvPicPr>
          <p:cNvPr id="6149" name="Picture 5" descr="C:\Users\user\Desktop\анимашки\солнце с лучами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9053" y="-243408"/>
            <a:ext cx="2944947" cy="2952328"/>
          </a:xfrm>
          <a:prstGeom prst="rect">
            <a:avLst/>
          </a:prstGeom>
          <a:noFill/>
        </p:spPr>
      </p:pic>
      <p:pic>
        <p:nvPicPr>
          <p:cNvPr id="8" name="Рисунок 7" descr="2688553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285728"/>
            <a:ext cx="13716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анимашки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8810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8818"/>
          </a:xfrm>
        </p:spPr>
        <p:txBody>
          <a:bodyPr>
            <a:noAutofit/>
          </a:bodyPr>
          <a:lstStyle/>
          <a:p>
            <a:r>
              <a:rPr lang="ru-RU" sz="15000" b="1" dirty="0" smtClean="0">
                <a:solidFill>
                  <a:srgbClr val="C00000"/>
                </a:solidFill>
              </a:rPr>
              <a:t>И еще мы поем…</a:t>
            </a:r>
            <a:endParaRPr lang="ru-RU" sz="15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то\23 февраля 2015 подготовительная\10.04.2015 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83" y="-3138"/>
            <a:ext cx="9148183" cy="6861138"/>
          </a:xfrm>
          <a:prstGeom prst="rect">
            <a:avLst/>
          </a:prstGeom>
          <a:noFill/>
        </p:spPr>
      </p:pic>
      <p:pic>
        <p:nvPicPr>
          <p:cNvPr id="4" name="Рисунок 3" descr="268855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0"/>
            <a:ext cx="1371600" cy="1524000"/>
          </a:xfrm>
          <a:prstGeom prst="rect">
            <a:avLst/>
          </a:prstGeom>
        </p:spPr>
      </p:pic>
      <p:pic>
        <p:nvPicPr>
          <p:cNvPr id="5" name="Рисунок 4" descr="268855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" cy="1524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фото\8 марта 2015 подготовительная\10.04.2015 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0206" y="-194672"/>
            <a:ext cx="9403563" cy="7052672"/>
          </a:xfrm>
          <a:prstGeom prst="rect">
            <a:avLst/>
          </a:prstGeom>
          <a:noFill/>
        </p:spPr>
      </p:pic>
      <p:pic>
        <p:nvPicPr>
          <p:cNvPr id="4" name="Рисунок 3" descr="268855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33</Words>
  <Application>Microsoft Office PowerPoint</Application>
  <PresentationFormat>Экран (4:3)</PresentationFormat>
  <Paragraphs>9</Paragraphs>
  <Slides>31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Группа «Фантазеры»</vt:lpstr>
      <vt:lpstr>Презентация PowerPoint</vt:lpstr>
      <vt:lpstr>Мы ребята-высший класс!!!</vt:lpstr>
      <vt:lpstr>Мы умеем танцевать</vt:lpstr>
      <vt:lpstr>Презентация PowerPoint</vt:lpstr>
      <vt:lpstr>Презентация PowerPoint</vt:lpstr>
      <vt:lpstr>И еще мы поем…</vt:lpstr>
      <vt:lpstr>Презентация PowerPoint</vt:lpstr>
      <vt:lpstr>Презентация PowerPoint</vt:lpstr>
      <vt:lpstr>Презентация PowerPoint</vt:lpstr>
      <vt:lpstr>Презентация PowerPoint</vt:lpstr>
      <vt:lpstr>Спорт – это сила и здоровье!</vt:lpstr>
      <vt:lpstr>Презентация PowerPoint</vt:lpstr>
      <vt:lpstr>Презентация PowerPoint</vt:lpstr>
      <vt:lpstr>Можем мы в кино сниматься…</vt:lpstr>
      <vt:lpstr>Презентация PowerPoint</vt:lpstr>
      <vt:lpstr>Презентация PowerPoint</vt:lpstr>
      <vt:lpstr>Наши будни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 Чусовитина</dc:creator>
  <cp:lastModifiedBy>1</cp:lastModifiedBy>
  <cp:revision>28</cp:revision>
  <dcterms:created xsi:type="dcterms:W3CDTF">2015-05-02T17:01:57Z</dcterms:created>
  <dcterms:modified xsi:type="dcterms:W3CDTF">2021-04-29T13:10:43Z</dcterms:modified>
</cp:coreProperties>
</file>