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877EF-0A38-482C-9182-D76971A8F477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D56EC-C7A9-48ED-B579-F7F9E3ECF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618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76F05-C7AA-4EB8-864C-3A6809656C03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51C7-BE2D-4597-B469-1536639F0B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81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2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1100-CCC1-44D1-8E30-D77B10D6F2BE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1AF-62AE-4688-B6D9-208C62C4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7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0F8C-D656-4EFA-B8FB-4101500599CC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1AF-62AE-4688-B6D9-208C62C4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5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09F6-7402-4B9C-B47A-EB3F1FFE5661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1AF-62AE-4688-B6D9-208C62C4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2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5BC5-CF38-4C5B-B84E-FC380C18050C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1AF-62AE-4688-B6D9-208C62C4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2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244C-ADF6-464C-B720-F22484925E49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1AF-62AE-4688-B6D9-208C62C4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8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7A58-E05D-40EE-BD40-5237BDA21598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1AF-62AE-4688-B6D9-208C62C4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3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1C74-756C-40CC-917C-94FC4DDE96EF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1AF-62AE-4688-B6D9-208C62C4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574D-48AF-4EAE-97BE-648A1A6D664B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1AF-62AE-4688-B6D9-208C62C4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5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22B4-1EEE-4678-8E24-8A1AC0501FD8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1AF-62AE-4688-B6D9-208C62C4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6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C2CB-9FD2-48C5-9E24-A5B7876A3EF6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1AF-62AE-4688-B6D9-208C62C4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4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DCE7-B0D4-4EDC-80D4-7E0D86311171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91AF-62AE-4688-B6D9-208C62C4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7E58D-E840-45FC-9C04-19F1ED9996D6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F91AF-62AE-4688-B6D9-208C62C4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9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1" y="581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692697"/>
            <a:ext cx="5328592" cy="309634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</a:t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«Органы чувств человека»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085184"/>
            <a:ext cx="2520280" cy="1080120"/>
          </a:xfrm>
        </p:spPr>
        <p:txBody>
          <a:bodyPr>
            <a:normAutofit/>
          </a:bodyPr>
          <a:lstStyle/>
          <a:p>
            <a:pPr algn="l"/>
            <a:r>
              <a:rPr lang="ru-RU" sz="1600" b="1" i="1" dirty="0" smtClean="0">
                <a:solidFill>
                  <a:schemeClr val="tx1"/>
                </a:solidFill>
              </a:rPr>
              <a:t>Подготовила: Чусовитина Е.Н.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1096573" cy="109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131" y="3541488"/>
            <a:ext cx="1886023" cy="125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356992"/>
            <a:ext cx="936104" cy="128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1680">
            <a:off x="6948264" y="404664"/>
            <a:ext cx="1826026" cy="96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762728"/>
            <a:ext cx="1074818" cy="137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84" y="0"/>
            <a:ext cx="9171484" cy="69048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120680" cy="706090"/>
          </a:xfrm>
        </p:spPr>
        <p:txBody>
          <a:bodyPr/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630779">
            <a:off x="5955294" y="1159206"/>
            <a:ext cx="2279151" cy="1927694"/>
          </a:xfrm>
          <a:prstGeom prst="wedgeRoundRectCallout">
            <a:avLst>
              <a:gd name="adj1" fmla="val -55708"/>
              <a:gd name="adj2" fmla="val 90228"/>
              <a:gd name="adj3" fmla="val 16667"/>
            </a:avLst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Всегда во рту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а </a:t>
            </a:r>
            <a:r>
              <a:rPr lang="ru-RU" sz="2400" dirty="0">
                <a:solidFill>
                  <a:schemeClr val="tx1"/>
                </a:solidFill>
              </a:rPr>
              <a:t>не проглотишь ?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28083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7425" y="3475857"/>
            <a:ext cx="158268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ЯЗЫК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240" y="1150708"/>
            <a:ext cx="32432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76064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Язык – орган вкуса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7488832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ОПРЕДЕЛИ НА ВКУС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1556792"/>
            <a:ext cx="1838348" cy="228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748813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1872208" cy="228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273677"/>
            <a:ext cx="2218879" cy="150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2824" y="4327778"/>
            <a:ext cx="2061195" cy="175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327778"/>
            <a:ext cx="1980748" cy="175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893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042992" cy="56207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 rot="1258950">
            <a:off x="5997985" y="1058811"/>
            <a:ext cx="2630524" cy="2225939"/>
          </a:xfrm>
          <a:prstGeom prst="wedgeEllipseCallout">
            <a:avLst>
              <a:gd name="adj1" fmla="val -53269"/>
              <a:gd name="adj2" fmla="val 72574"/>
            </a:avLst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Любят труд, </a:t>
            </a:r>
            <a:r>
              <a:rPr lang="ru-RU" sz="2000" dirty="0" smtClean="0">
                <a:solidFill>
                  <a:schemeClr val="tx1"/>
                </a:solidFill>
              </a:rPr>
              <a:t>не </a:t>
            </a:r>
            <a:r>
              <a:rPr lang="ru-RU" sz="2000" dirty="0">
                <a:solidFill>
                  <a:schemeClr val="tx1"/>
                </a:solidFill>
              </a:rPr>
              <a:t>терпят скуки,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Всё </a:t>
            </a:r>
            <a:r>
              <a:rPr lang="ru-RU" sz="2000" dirty="0">
                <a:solidFill>
                  <a:schemeClr val="tx1"/>
                </a:solidFill>
              </a:rPr>
              <a:t>умеют наши… ?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302433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3573016"/>
            <a:ext cx="1512168" cy="32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РУКИ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248" y="1199436"/>
            <a:ext cx="32432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0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Руки – орган осязания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052736"/>
            <a:ext cx="7344816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ЧТО МЫ ДЕЛАЕМ РУКАМИ?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316" y="1772816"/>
            <a:ext cx="280831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316" y="4221088"/>
            <a:ext cx="2902632" cy="19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2" y="1803321"/>
            <a:ext cx="2952555" cy="196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333664"/>
            <a:ext cx="2836629" cy="189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6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264696" cy="49006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ЧТО </a:t>
            </a:r>
            <a:r>
              <a:rPr lang="ru-RU" sz="3200" dirty="0">
                <a:solidFill>
                  <a:prstClr val="black"/>
                </a:solidFill>
              </a:rPr>
              <a:t>МЫ ОЩУЩАЕМ РУКАМИ? </a:t>
            </a:r>
            <a:br>
              <a:rPr lang="ru-RU" sz="32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1484783"/>
            <a:ext cx="2241036" cy="168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230" y="1484784"/>
            <a:ext cx="2183904" cy="163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064832"/>
            <a:ext cx="251373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159" y="4077072"/>
            <a:ext cx="3190857" cy="17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6693" y="1560937"/>
            <a:ext cx="2679201" cy="197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36704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ВСЕ ОРГАНЫ ЧУВСТВ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1052736"/>
            <a:ext cx="3600400" cy="266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836562"/>
            <a:ext cx="4032448" cy="270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2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3768" y="2492896"/>
            <a:ext cx="5400600" cy="1228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589240"/>
            <a:ext cx="1057403" cy="1151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64107"/>
            <a:ext cx="972387" cy="9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16824" cy="778098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  <a:latin typeface="+mn-lt"/>
              </a:rPr>
              <a:t>ЦЕЛИ И ЗАДАЧИ 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79712" y="1196752"/>
            <a:ext cx="7056784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444444"/>
                </a:solidFill>
                <a:latin typeface="Open Sans"/>
              </a:rPr>
              <a:t>Познакомить детей с органами чувств, их значением для человека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.</a:t>
            </a: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Познакомить детей с тем, как люди с ограниченными возможностями (слабовидящие, слепые, глухие, немые) общаются в обществе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.</a:t>
            </a: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Развивать навыки исследовательской деятельности, познавательной активности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.</a:t>
            </a: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Воспитывать бережное отношение детей к своему здоровью.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5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026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832648" cy="49006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rot="1350230">
            <a:off x="5582709" y="1320632"/>
            <a:ext cx="3066447" cy="1881190"/>
          </a:xfrm>
          <a:prstGeom prst="wedgeRoundRectCallout">
            <a:avLst>
              <a:gd name="adj1" fmla="val -38087"/>
              <a:gd name="adj2" fmla="val 86920"/>
              <a:gd name="adj3" fmla="val 16667"/>
            </a:avLst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Видеть папу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Видеть </a:t>
            </a:r>
            <a:r>
              <a:rPr lang="ru-RU" sz="2400" dirty="0" smtClean="0">
                <a:solidFill>
                  <a:schemeClr val="tx1"/>
                </a:solidFill>
              </a:rPr>
              <a:t>маму,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Видеть небо и леса Помогают нам… 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15" y="4365104"/>
            <a:ext cx="4846468" cy="1650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07301" y="3897054"/>
            <a:ext cx="26642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ГЛАЗА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1196752"/>
            <a:ext cx="324036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9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88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976664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Глаза - орган зрения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908720"/>
            <a:ext cx="72008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ЧТО МЫ ВИДИМ?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164" y="1700808"/>
            <a:ext cx="2094925" cy="1489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700808"/>
            <a:ext cx="2237980" cy="144374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4" y="3321306"/>
            <a:ext cx="223797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843" y="3315072"/>
            <a:ext cx="20949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23797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842" y="5085185"/>
            <a:ext cx="208824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1556792"/>
            <a:ext cx="2098454" cy="226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4221088"/>
            <a:ext cx="1892863" cy="199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5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840760" cy="994122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ПОМОЩНИКИ НЕЗРЯЧИХ И СЛАБОВИДЯЩИХ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423330"/>
            <a:ext cx="3384376" cy="2437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23330"/>
            <a:ext cx="3448681" cy="2437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374441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74" y="1"/>
            <a:ext cx="9162474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048672" cy="49006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/>
          </a:p>
        </p:txBody>
      </p:sp>
      <p:sp>
        <p:nvSpPr>
          <p:cNvPr id="5" name="Овальная выноска 4"/>
          <p:cNvSpPr/>
          <p:nvPr/>
        </p:nvSpPr>
        <p:spPr>
          <a:xfrm rot="619157">
            <a:off x="5796136" y="1124744"/>
            <a:ext cx="2736304" cy="2232248"/>
          </a:xfrm>
          <a:prstGeom prst="wedgeEllipseCallout">
            <a:avLst>
              <a:gd name="adj1" fmla="val -70908"/>
              <a:gd name="adj2" fmla="val 60247"/>
            </a:avLst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Оля слушает в лесу </a:t>
            </a:r>
            <a:r>
              <a:rPr lang="ru-RU" sz="2000" dirty="0" smtClean="0">
                <a:solidFill>
                  <a:schemeClr val="tx1"/>
                </a:solidFill>
              </a:rPr>
              <a:t>как </a:t>
            </a:r>
            <a:r>
              <a:rPr lang="ru-RU" sz="2000" dirty="0">
                <a:solidFill>
                  <a:schemeClr val="tx1"/>
                </a:solidFill>
              </a:rPr>
              <a:t>кричит </a:t>
            </a:r>
            <a:r>
              <a:rPr lang="ru-RU" sz="2000" dirty="0" smtClean="0">
                <a:solidFill>
                  <a:schemeClr val="tx1"/>
                </a:solidFill>
              </a:rPr>
              <a:t>кукушка.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А для этого нужны нашей Оле… ?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3456384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41441" y="3725547"/>
            <a:ext cx="1870719" cy="35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УШИ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224" y="1052735"/>
            <a:ext cx="32432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1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400600" cy="7060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Уши -  орган слуха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980728"/>
            <a:ext cx="6984776" cy="56166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ЧТО МЫ СЛЫШИМ?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048000" cy="18585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550" y="3861048"/>
            <a:ext cx="4068776" cy="2694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671079"/>
            <a:ext cx="2557298" cy="19179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67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192688" cy="56207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 rot="1644247">
            <a:off x="5417901" y="1010844"/>
            <a:ext cx="3476821" cy="2414851"/>
          </a:xfrm>
          <a:prstGeom prst="cloudCallout">
            <a:avLst>
              <a:gd name="adj1" fmla="val -34086"/>
              <a:gd name="adj2" fmla="val 79174"/>
            </a:avLst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Вот гора, а у горы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Две </a:t>
            </a:r>
            <a:r>
              <a:rPr lang="ru-RU" dirty="0">
                <a:solidFill>
                  <a:schemeClr val="tx1"/>
                </a:solidFill>
              </a:rPr>
              <a:t>глубокие норы.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этих норах воздух бродит,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То </a:t>
            </a:r>
            <a:r>
              <a:rPr lang="ru-RU" dirty="0">
                <a:solidFill>
                  <a:schemeClr val="tx1"/>
                </a:solidFill>
              </a:rPr>
              <a:t>заходит, то выходит.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2487549" cy="218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41442" y="3861048"/>
            <a:ext cx="158268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НОС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991" y="1052736"/>
            <a:ext cx="32432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1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976664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Нос – орган обоняния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80728"/>
            <a:ext cx="7488832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ЧТО МЫ ЧУВСТВУЕМ </a:t>
            </a:r>
            <a:r>
              <a:rPr lang="ru-RU" dirty="0" smtClean="0"/>
              <a:t>НОСОМ</a:t>
            </a:r>
            <a:r>
              <a:rPr lang="ru-RU" dirty="0"/>
              <a:t>? 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628799"/>
            <a:ext cx="2695212" cy="202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2520280" cy="16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17281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577581" cy="171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28788"/>
            <a:ext cx="2312094" cy="194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2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205</Words>
  <Application>Microsoft Office PowerPoint</Application>
  <PresentationFormat>Экран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«Органы чувств человека»</vt:lpstr>
      <vt:lpstr>ЦЕЛИ И ЗАДАЧИ </vt:lpstr>
      <vt:lpstr>ОСТАНОВКА 1</vt:lpstr>
      <vt:lpstr>Глаза - орган зрения</vt:lpstr>
      <vt:lpstr>ПОМОЩНИКИ НЕЗРЯЧИХ И СЛАБОВИДЯЩИХ</vt:lpstr>
      <vt:lpstr>ОСТАНОВКА 2</vt:lpstr>
      <vt:lpstr>Уши -  орган слуха</vt:lpstr>
      <vt:lpstr>ОСТАНОВКА 3</vt:lpstr>
      <vt:lpstr>Нос – орган обоняния</vt:lpstr>
      <vt:lpstr>ОСТАНОВКА 4</vt:lpstr>
      <vt:lpstr>Язык – орган вкуса</vt:lpstr>
      <vt:lpstr>ОСТАНОВКА 5</vt:lpstr>
      <vt:lpstr>Руки – орган осязания</vt:lpstr>
      <vt:lpstr>  ЧТО МЫ ОЩУЩАЕМ РУКАМИ?  </vt:lpstr>
      <vt:lpstr>ВСЕ ОРГАНЫ ЧУВСТВ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Органы чувств человека</dc:title>
  <dc:creator>Гончаровы</dc:creator>
  <cp:lastModifiedBy>1</cp:lastModifiedBy>
  <cp:revision>52</cp:revision>
  <dcterms:created xsi:type="dcterms:W3CDTF">2018-04-30T13:28:00Z</dcterms:created>
  <dcterms:modified xsi:type="dcterms:W3CDTF">2021-04-29T13:17:05Z</dcterms:modified>
</cp:coreProperties>
</file>