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57" r:id="rId4"/>
    <p:sldId id="258" r:id="rId5"/>
    <p:sldId id="289" r:id="rId6"/>
    <p:sldId id="279" r:id="rId7"/>
    <p:sldId id="299" r:id="rId8"/>
    <p:sldId id="300" r:id="rId9"/>
    <p:sldId id="291" r:id="rId10"/>
    <p:sldId id="301" r:id="rId11"/>
    <p:sldId id="292" r:id="rId12"/>
    <p:sldId id="302" r:id="rId13"/>
    <p:sldId id="298" r:id="rId14"/>
    <p:sldId id="283" r:id="rId15"/>
    <p:sldId id="303" r:id="rId16"/>
    <p:sldId id="293" r:id="rId17"/>
    <p:sldId id="285" r:id="rId18"/>
    <p:sldId id="288" r:id="rId19"/>
    <p:sldId id="269" r:id="rId20"/>
    <p:sldId id="287" r:id="rId21"/>
    <p:sldId id="267" r:id="rId22"/>
    <p:sldId id="294" r:id="rId23"/>
    <p:sldId id="268" r:id="rId24"/>
    <p:sldId id="272" r:id="rId25"/>
    <p:sldId id="297" r:id="rId26"/>
    <p:sldId id="29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0" autoAdjust="0"/>
  </p:normalViewPr>
  <p:slideViewPr>
    <p:cSldViewPr>
      <p:cViewPr>
        <p:scale>
          <a:sx n="60" d="100"/>
          <a:sy n="60" d="100"/>
        </p:scale>
        <p:origin x="-1434" y="-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.gif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.gif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jpe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etskaya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" y="0"/>
            <a:ext cx="953694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57356" y="4643446"/>
            <a:ext cx="60007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Воспитатель: Чусовитина Е.Н.</a:t>
            </a:r>
            <a:endParaRPr lang="ru-RU" sz="2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Рисунок 4" descr="268855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928670"/>
            <a:ext cx="1371600" cy="1524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1538" y="2143116"/>
            <a:ext cx="70723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+mj-lt"/>
              </a:rPr>
              <a:t>«Инновационные методы и образовательные технологии в развитии речи дошкольников»</a:t>
            </a:r>
            <a:endParaRPr lang="ru-RU" sz="2800" b="1" dirty="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78579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МКДОУ детский сад «</a:t>
            </a:r>
            <a:r>
              <a:rPr lang="ru-RU" b="1" dirty="0" err="1" smtClean="0">
                <a:solidFill>
                  <a:schemeClr val="tx2"/>
                </a:solidFill>
              </a:rPr>
              <a:t>Северяночка</a:t>
            </a:r>
            <a:r>
              <a:rPr lang="ru-RU" b="1" dirty="0" smtClean="0">
                <a:solidFill>
                  <a:schemeClr val="tx2"/>
                </a:solidFill>
              </a:rPr>
              <a:t>»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SD_Funny_Photo_Frame_For_Children_3484x2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" y="0"/>
            <a:ext cx="9138839" cy="6861874"/>
          </a:xfrm>
          <a:prstGeom prst="rect">
            <a:avLst/>
          </a:prstGeom>
        </p:spPr>
      </p:pic>
      <p:pic>
        <p:nvPicPr>
          <p:cNvPr id="9" name="Рисунок 8" descr="268855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0"/>
            <a:ext cx="1371600" cy="1524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61555" y="500042"/>
            <a:ext cx="44208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Составление рассказа по картине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8" name="Picture 2" descr="F:\фото Сказка\IMG_20201021_0908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1285860"/>
            <a:ext cx="7286676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etskaya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3694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2910" y="500042"/>
            <a:ext cx="74295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 cmpd="dbl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Чтение сказок, </a:t>
            </a:r>
            <a:r>
              <a:rPr lang="ru-RU" sz="4800" b="1" dirty="0" err="1" smtClean="0">
                <a:ln w="19050" cmpd="dbl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потешек</a:t>
            </a:r>
            <a:r>
              <a:rPr lang="ru-RU" sz="4800" b="1" dirty="0" smtClean="0">
                <a:ln w="19050" cmpd="dbl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словесные игры и т.д.</a:t>
            </a:r>
          </a:p>
        </p:txBody>
      </p:sp>
      <p:pic>
        <p:nvPicPr>
          <p:cNvPr id="1026" name="Picture 2" descr="C:\Users\1\Desktop\IMG_20151123_1824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2071678"/>
            <a:ext cx="7262831" cy="4357699"/>
          </a:xfrm>
          <a:prstGeom prst="rect">
            <a:avLst/>
          </a:prstGeom>
          <a:noFill/>
        </p:spPr>
      </p:pic>
      <p:pic>
        <p:nvPicPr>
          <p:cNvPr id="5" name="Рисунок 4" descr="PSD_Funny_Photo_Frame_For_Children_3484x26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" y="-3874"/>
            <a:ext cx="9138839" cy="6861874"/>
          </a:xfrm>
          <a:prstGeom prst="rect">
            <a:avLst/>
          </a:prstGeom>
        </p:spPr>
      </p:pic>
      <p:pic>
        <p:nvPicPr>
          <p:cNvPr id="9" name="Рисунок 8" descr="2688553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0"/>
            <a:ext cx="1371600" cy="1524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61555" y="428604"/>
            <a:ext cx="442089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Работа с интерактивной доской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 descr="F:\фото Сказка\IMG_20201110_11233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2500306"/>
            <a:ext cx="5000628" cy="375047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643306" y="1714488"/>
            <a:ext cx="50720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Рассказывание сказок</a:t>
            </a:r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5123" name="Picture 3" descr="F:\фото Сказка\IMG_20201110_11211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857496"/>
            <a:ext cx="4190997" cy="350043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42911" y="1714488"/>
            <a:ext cx="34290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Отгадывание загадок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etskaya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3694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2910" y="500042"/>
            <a:ext cx="74295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9050" cmpd="dbl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Чтение сказок, </a:t>
            </a:r>
            <a:r>
              <a:rPr lang="ru-RU" sz="4800" b="1" dirty="0" err="1" smtClean="0">
                <a:ln w="19050" cmpd="dbl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потешек</a:t>
            </a:r>
            <a:r>
              <a:rPr lang="ru-RU" sz="4800" b="1" dirty="0" smtClean="0">
                <a:ln w="19050" cmpd="dbl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словесные игры и т.д.</a:t>
            </a:r>
          </a:p>
        </p:txBody>
      </p:sp>
      <p:pic>
        <p:nvPicPr>
          <p:cNvPr id="1026" name="Picture 2" descr="C:\Users\1\Desktop\IMG_20151123_1824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2071678"/>
            <a:ext cx="7262831" cy="4357699"/>
          </a:xfrm>
          <a:prstGeom prst="rect">
            <a:avLst/>
          </a:prstGeom>
          <a:noFill/>
        </p:spPr>
      </p:pic>
      <p:pic>
        <p:nvPicPr>
          <p:cNvPr id="5" name="Рисунок 4" descr="PSD_Funny_Photo_Frame_For_Children_3484x26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" y="0"/>
            <a:ext cx="9138839" cy="6861874"/>
          </a:xfrm>
          <a:prstGeom prst="rect">
            <a:avLst/>
          </a:prstGeom>
        </p:spPr>
      </p:pic>
      <p:pic>
        <p:nvPicPr>
          <p:cNvPr id="9" name="Рисунок 8" descr="2688553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0"/>
            <a:ext cx="1371600" cy="1524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78198" y="1071546"/>
            <a:ext cx="45876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«В мире животных»</a:t>
            </a:r>
            <a:endParaRPr lang="ru-RU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6146" name="Picture 2" descr="F:\фото Сказка\IMG_20201110_11125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714488"/>
            <a:ext cx="3857620" cy="2893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F:\фото Сказка\IMG_20201102_092810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2928934"/>
            <a:ext cx="4000496" cy="3000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фото Сказка\IMG_20201203_1554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9143998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07336" y="571480"/>
            <a:ext cx="432932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Работа с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мнемотаблицей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etskaya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3694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571480"/>
            <a:ext cx="7429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 cmpd="dbl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Речевые игры</a:t>
            </a:r>
          </a:p>
        </p:txBody>
      </p:sp>
      <p:pic>
        <p:nvPicPr>
          <p:cNvPr id="1026" name="Picture 2" descr="F:\фото Сказка\IMG_20201202_1548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357298"/>
            <a:ext cx="4667251" cy="3500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F:\фото Сказка\IMG_20201127_1705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429000"/>
            <a:ext cx="3857652" cy="2893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фото\8 марта 2015 подготовительная\10.04.2015 7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3500438"/>
            <a:ext cx="896666" cy="594225"/>
          </a:xfrm>
          <a:prstGeom prst="rect">
            <a:avLst/>
          </a:prstGeom>
          <a:noFill/>
        </p:spPr>
      </p:pic>
      <p:pic>
        <p:nvPicPr>
          <p:cNvPr id="4098" name="Picture 2" descr="C:\Users\user\Desktop\анимашки\MirNasekPrintMin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6533" cy="7297260"/>
          </a:xfrm>
          <a:prstGeom prst="rect">
            <a:avLst/>
          </a:prstGeom>
          <a:noFill/>
        </p:spPr>
      </p:pic>
      <p:pic>
        <p:nvPicPr>
          <p:cNvPr id="6146" name="Picture 2" descr="C:\Users\001\Desktop\фото фантазеры\фото детей\IMG_20191217_1147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928670"/>
            <a:ext cx="4857752" cy="3643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C:\Users\001\Desktop\фото фантазеры\фото детей\IMG_20191217_11420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0094" y="3714753"/>
            <a:ext cx="4190996" cy="3143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фото\8 марта 2015 подготовительная\10.04.2015 7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3500438"/>
            <a:ext cx="896666" cy="594225"/>
          </a:xfrm>
          <a:prstGeom prst="rect">
            <a:avLst/>
          </a:prstGeom>
          <a:noFill/>
        </p:spPr>
      </p:pic>
      <p:pic>
        <p:nvPicPr>
          <p:cNvPr id="4098" name="Picture 2" descr="C:\Users\user\Desktop\анимашки\MirNasekPrintMin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6533" cy="72972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71420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Продуктивные виды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деятельности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F:\фото Сказка\IMG_20201030_0942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1714488"/>
            <a:ext cx="4000528" cy="4549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4184456_malis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14480" y="285728"/>
            <a:ext cx="515961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Музыкальные игры</a:t>
            </a:r>
            <a:endParaRPr lang="ru-RU" sz="44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9218" name="Picture 2" descr="C:\Users\1\Desktop\фото1 мл\IMG_20151110_1120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4594">
            <a:off x="1341947" y="999316"/>
            <a:ext cx="7500958" cy="4798610"/>
          </a:xfrm>
          <a:prstGeom prst="rect">
            <a:avLst/>
          </a:prstGeom>
          <a:noFill/>
        </p:spPr>
      </p:pic>
      <p:pic>
        <p:nvPicPr>
          <p:cNvPr id="5" name="Рисунок 4" descr="PSD_Funny_Photo_Frame_For_Children_3484x26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" y="0"/>
            <a:ext cx="9138839" cy="6861874"/>
          </a:xfrm>
          <a:prstGeom prst="rect">
            <a:avLst/>
          </a:prstGeom>
        </p:spPr>
      </p:pic>
      <p:pic>
        <p:nvPicPr>
          <p:cNvPr id="5122" name="Picture 2" descr="F:\фото Сказка\IMG_20201106_09534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642918"/>
            <a:ext cx="3143240" cy="2357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3" name="Picture 3" descr="F:\фото Сказка\IMG_20201113_09222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286124"/>
            <a:ext cx="3428992" cy="25717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F:\фото Сказка\IMG_20201103_09423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393282"/>
            <a:ext cx="3357554" cy="25181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5" name="Picture 5" descr="F:\фото Сказка\IMG_20201119_09354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642918"/>
            <a:ext cx="3238522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фото\8 марта 2015 подготовительная\10.04.2015 7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3500438"/>
            <a:ext cx="896666" cy="594225"/>
          </a:xfrm>
          <a:prstGeom prst="rect">
            <a:avLst/>
          </a:prstGeom>
          <a:noFill/>
        </p:spPr>
      </p:pic>
      <p:pic>
        <p:nvPicPr>
          <p:cNvPr id="4098" name="Picture 2" descr="C:\Users\user\Desktop\анимашки\MirNasekPrintMin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6533" cy="72972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61555" y="500042"/>
            <a:ext cx="442089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Музыкальные игры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C:\Users\001\Desktop\фото Сказка\IMG_20201127_1653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857364"/>
            <a:ext cx="4286248" cy="321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001\Desktop\фото Сказка\IMG_20201126_17294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3500438"/>
            <a:ext cx="4000528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SD_Funny_Photo_Frame_For_Children_3484x2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75"/>
            <a:ext cx="9144000" cy="68657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5984" y="1357298"/>
            <a:ext cx="4148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Ролевая игра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714620"/>
            <a:ext cx="592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Ролевая игра стимулирует речевое развитие ребёнка, формирует уверенность в себе, повышает коммуникативную компетентность</a:t>
            </a:r>
            <a:r>
              <a:rPr lang="ru-RU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268855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642918"/>
            <a:ext cx="1371600" cy="1524000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фото1 мл\IMG_20151009_165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2494" y="1051787"/>
            <a:ext cx="7041406" cy="46632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анимашки\0_557d6_7c92ca29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7" descr="C:\Users\user\Desktop\анимашки\солнце с лучами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4346" y="1000108"/>
            <a:ext cx="1710226" cy="1714512"/>
          </a:xfrm>
          <a:prstGeom prst="rect">
            <a:avLst/>
          </a:prstGeom>
          <a:noFill/>
        </p:spPr>
      </p:pic>
      <p:pic>
        <p:nvPicPr>
          <p:cNvPr id="5" name="Picture 2" descr="C:\Users\001\Desktop\фото Сказка\IMG_20201127_1652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142984"/>
            <a:ext cx="6858048" cy="454870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фото\8 марта 2015 подготовительная\10.04.2015 7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3500438"/>
            <a:ext cx="896666" cy="594225"/>
          </a:xfrm>
          <a:prstGeom prst="rect">
            <a:avLst/>
          </a:prstGeom>
          <a:noFill/>
        </p:spPr>
      </p:pic>
      <p:pic>
        <p:nvPicPr>
          <p:cNvPr id="4098" name="Picture 2" descr="C:\Users\user\Desktop\анимашки\MirNasekPrintMin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6533" cy="7297260"/>
          </a:xfrm>
          <a:prstGeom prst="rect">
            <a:avLst/>
          </a:prstGeom>
          <a:noFill/>
        </p:spPr>
      </p:pic>
      <p:pic>
        <p:nvPicPr>
          <p:cNvPr id="2050" name="Picture 2" descr="C:\Users\001\Desktop\фото Сказка\IMG_20201123_0910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1357298"/>
            <a:ext cx="6072198" cy="4554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SD_Funny_Photo_Frame_For_Children_3484x2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" y="0"/>
            <a:ext cx="9138839" cy="6861874"/>
          </a:xfrm>
          <a:prstGeom prst="rect">
            <a:avLst/>
          </a:prstGeom>
        </p:spPr>
      </p:pic>
      <p:pic>
        <p:nvPicPr>
          <p:cNvPr id="3074" name="Picture 2" descr="C:\Users\001\Desktop\фото Сказка\IMG_20201119_1047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642918"/>
            <a:ext cx="4095747" cy="3071810"/>
          </a:xfrm>
          <a:prstGeom prst="rect">
            <a:avLst/>
          </a:prstGeom>
          <a:noFill/>
        </p:spPr>
      </p:pic>
      <p:pic>
        <p:nvPicPr>
          <p:cNvPr id="3075" name="Picture 3" descr="C:\Users\001\Desktop\фото Сказка\IMG_20201111_0927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280" y="571480"/>
            <a:ext cx="4191030" cy="3143272"/>
          </a:xfrm>
          <a:prstGeom prst="rect">
            <a:avLst/>
          </a:prstGeom>
          <a:noFill/>
        </p:spPr>
      </p:pic>
      <p:pic>
        <p:nvPicPr>
          <p:cNvPr id="3076" name="Picture 4" descr="C:\Users\001\Desktop\фото Сказка\IMG_20201111_09305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643314"/>
            <a:ext cx="3976714" cy="2982536"/>
          </a:xfrm>
          <a:prstGeom prst="rect">
            <a:avLst/>
          </a:prstGeom>
          <a:noFill/>
        </p:spPr>
      </p:pic>
      <p:pic>
        <p:nvPicPr>
          <p:cNvPr id="3077" name="Picture 5" descr="C:\Users\001\Desktop\фото Сказка\IMG_20201112_10565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643314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SD_Funny_Photo_Frame_For_Children_3484x2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" y="0"/>
            <a:ext cx="9138839" cy="6861874"/>
          </a:xfrm>
          <a:prstGeom prst="rect">
            <a:avLst/>
          </a:prstGeom>
        </p:spPr>
      </p:pic>
      <p:pic>
        <p:nvPicPr>
          <p:cNvPr id="5" name="Рисунок 4" descr="268855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1214422"/>
            <a:ext cx="1371600" cy="1524000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SD_Funny_Photo_Frame_For_Children_3484x2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" y="0"/>
            <a:ext cx="9138839" cy="6861874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81432728_d97774149b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4414" y="2357430"/>
            <a:ext cx="650085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Речь взрослых должна быть: </a:t>
            </a:r>
          </a:p>
          <a:p>
            <a:pPr algn="ctr">
              <a:buFontTx/>
              <a:buChar char="-"/>
            </a:pPr>
            <a:r>
              <a:rPr lang="ru-RU" sz="2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чёткой, неторопливой;</a:t>
            </a:r>
          </a:p>
          <a:p>
            <a:pPr algn="ctr">
              <a:buFontTx/>
              <a:buChar char="-"/>
            </a:pPr>
            <a:r>
              <a:rPr lang="ru-RU" sz="2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доступной для понимания малыша;</a:t>
            </a:r>
          </a:p>
          <a:p>
            <a:pPr algn="ctr">
              <a:buFontTx/>
              <a:buChar char="-"/>
            </a:pPr>
            <a:r>
              <a:rPr lang="ru-RU" sz="2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грамотной.</a:t>
            </a:r>
          </a:p>
          <a:p>
            <a:pPr algn="ctr">
              <a:buFontTx/>
              <a:buChar char="-"/>
            </a:pPr>
            <a:endParaRPr lang="ru-RU" sz="2200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2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Чем чаще родители и воспитатели будут разговаривать с ребенком, не переутомляя его, и доступным, правильным языком: рассказывать ему сказки, разучивать вместе стишки, потешки, и играть, тем скорее ваш ребенок овладеет правильной речью!</a:t>
            </a:r>
            <a:endParaRPr lang="ru-RU" sz="22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785794"/>
            <a:ext cx="57682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Речь взрослых – образец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д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ля речи детей!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анимашки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767" y="-19267"/>
            <a:ext cx="9181506" cy="68772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2808312"/>
          </a:xfrm>
        </p:spPr>
        <p:txBody>
          <a:bodyPr>
            <a:normAutofit/>
          </a:bodyPr>
          <a:lstStyle/>
          <a:p>
            <a:endParaRPr lang="ru-RU" sz="8000" b="1" i="1" dirty="0">
              <a:solidFill>
                <a:srgbClr val="C00000"/>
              </a:solidFill>
            </a:endParaRPr>
          </a:p>
        </p:txBody>
      </p:sp>
      <p:pic>
        <p:nvPicPr>
          <p:cNvPr id="5" name="Picture 7" descr="C:\Users\user\Desktop\анимашки\солнце с лучами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-571528"/>
            <a:ext cx="3519145" cy="35279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анимашки\img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1664772_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2970" y="0"/>
            <a:ext cx="953697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71736" y="1000108"/>
            <a:ext cx="6572264" cy="45858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Речь – могучее средство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о</a:t>
            </a:r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бщения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и взаимодействия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людей.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	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А.А.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Люблинская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  <a:p>
            <a:pPr algn="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0c2ef51fe159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1818" y="4429132"/>
            <a:ext cx="2262182" cy="2262182"/>
          </a:xfrm>
          <a:prstGeom prst="rect">
            <a:avLst/>
          </a:prstGeom>
        </p:spPr>
      </p:pic>
      <p:pic>
        <p:nvPicPr>
          <p:cNvPr id="11" name="Рисунок 10" descr="74024305_4f8098480a71_1024x76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643174" cy="248813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71538" y="1357298"/>
            <a:ext cx="7117525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Усваивая родной язык,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ребенок усваивает…бесконечное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множество понятий, воззрений на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предметы, множество мыслей,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чувств, художественных образов…</a:t>
            </a:r>
          </a:p>
          <a:p>
            <a:pPr algn="ctr"/>
            <a:endParaRPr lang="ru-RU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				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К.Д. Ушинский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19023126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4071942"/>
            <a:ext cx="3357554" cy="254199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2844" y="357166"/>
            <a:ext cx="87154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Ранний возраст - наиболее важный в развитии всех психических процессов, а особенно речи. </a:t>
            </a:r>
          </a:p>
          <a:p>
            <a:pPr algn="ctr"/>
            <a:endParaRPr lang="ru-RU" sz="2400" i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Ранний возраст обладает огромными возможностями для формирования основ будущей взрослой личности. Именно в этом возрасте темпы речевого развития значительно выше, чем в последующие годы. Для ребенка в этом возрасте – родители и воспитатели,  самые главные,  люди, и задачи их в этот период: помочь детям овладеть   родным языком, накопить значительный запас слов и научить произносить звуки.</a:t>
            </a:r>
            <a:endParaRPr lang="ru-RU" sz="2400" dirty="0"/>
          </a:p>
        </p:txBody>
      </p:sp>
      <p:pic>
        <p:nvPicPr>
          <p:cNvPr id="6" name="Рисунок 5" descr="1319023126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446" y="4143380"/>
            <a:ext cx="3357554" cy="2541997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фото\8 марта 2015 подготовительная\10.04.2015 7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3500438"/>
            <a:ext cx="896666" cy="594225"/>
          </a:xfrm>
          <a:prstGeom prst="rect">
            <a:avLst/>
          </a:prstGeom>
          <a:noFill/>
        </p:spPr>
      </p:pic>
      <p:pic>
        <p:nvPicPr>
          <p:cNvPr id="4098" name="Picture 2" descr="C:\Users\user\Desktop\анимашки\MirNasekPrintMini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6533" cy="72972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71420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Пальчиковые игры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001\Desktop\фото Сказка\IMG_20201125_0924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1660910"/>
            <a:ext cx="4500594" cy="3274182"/>
          </a:xfrm>
          <a:prstGeom prst="rect">
            <a:avLst/>
          </a:prstGeom>
          <a:noFill/>
        </p:spPr>
      </p:pic>
      <p:pic>
        <p:nvPicPr>
          <p:cNvPr id="7" name="Picture 2" descr="C:\Users\001\Desktop\фото Сказка\IMG_20200922_0827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3929067"/>
            <a:ext cx="4119560" cy="30896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анимашки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767" y="-19267"/>
            <a:ext cx="9181506" cy="6877267"/>
          </a:xfrm>
          <a:prstGeom prst="rect">
            <a:avLst/>
          </a:prstGeom>
          <a:noFill/>
        </p:spPr>
      </p:pic>
      <p:pic>
        <p:nvPicPr>
          <p:cNvPr id="5" name="Picture 7" descr="C:\Users\user\Desktop\анимашки\солнце с лучами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1000108"/>
            <a:ext cx="1995263" cy="20002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214290"/>
            <a:ext cx="5857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latin typeface="+mj-lt"/>
              </a:rPr>
              <a:t>Обыгрывание  сказок</a:t>
            </a:r>
            <a:endParaRPr lang="ru-RU" sz="4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27" name="Picture 3" descr="C:\Users\001\Desktop\фото Сказка\IMG_20200923_0904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5143504" cy="3857628"/>
          </a:xfrm>
          <a:prstGeom prst="rect">
            <a:avLst/>
          </a:prstGeom>
          <a:noFill/>
        </p:spPr>
      </p:pic>
      <p:pic>
        <p:nvPicPr>
          <p:cNvPr id="1028" name="Picture 4" descr="C:\Users\001\Desktop\фото Сказка\IMG_20201019_1709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3696892"/>
            <a:ext cx="4572000" cy="31611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анимашки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767" y="-19267"/>
            <a:ext cx="9181506" cy="6877267"/>
          </a:xfrm>
          <a:prstGeom prst="rect">
            <a:avLst/>
          </a:prstGeom>
          <a:noFill/>
        </p:spPr>
      </p:pic>
      <p:pic>
        <p:nvPicPr>
          <p:cNvPr id="5" name="Picture 7" descr="C:\Users\user\Desktop\анимашки\солнце с лучами.gif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0"/>
            <a:ext cx="1852744" cy="18573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28728" y="285728"/>
            <a:ext cx="530793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Конструирование, настольные игры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1" name="Picture 3" descr="F:\фото Сказка\IMG_20201028_1553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785794"/>
            <a:ext cx="2946800" cy="3929066"/>
          </a:xfrm>
          <a:prstGeom prst="rect">
            <a:avLst/>
          </a:prstGeom>
          <a:noFill/>
        </p:spPr>
      </p:pic>
      <p:pic>
        <p:nvPicPr>
          <p:cNvPr id="2052" name="Picture 4" descr="F:\фото Сказка\IMG_20201103_0918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000504"/>
            <a:ext cx="3524242" cy="2643182"/>
          </a:xfrm>
          <a:prstGeom prst="rect">
            <a:avLst/>
          </a:prstGeom>
          <a:noFill/>
        </p:spPr>
      </p:pic>
      <p:pic>
        <p:nvPicPr>
          <p:cNvPr id="10" name="Picture 2" descr="C:\Users\001\Desktop\фото Сказка\IMG_20201125_15385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4179098"/>
            <a:ext cx="3571868" cy="26789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etskaya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3694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85786" y="571480"/>
            <a:ext cx="74295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 cmpd="dbl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   </a:t>
            </a:r>
            <a:r>
              <a:rPr lang="ru-RU" sz="4400" b="1" dirty="0" smtClean="0">
                <a:ln w="19050" cmpd="dbl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Чтение сказок, загадок, </a:t>
            </a:r>
            <a:r>
              <a:rPr lang="ru-RU" sz="4400" b="1" dirty="0" err="1" smtClean="0">
                <a:ln w="19050" cmpd="dbl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потешек</a:t>
            </a:r>
            <a:r>
              <a:rPr lang="ru-RU" sz="4400" b="1" dirty="0" smtClean="0">
                <a:ln w="19050" cmpd="dbl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пословиц</a:t>
            </a:r>
            <a:r>
              <a:rPr lang="ru-RU" sz="5400" b="1" dirty="0" smtClean="0">
                <a:ln w="19050" cmpd="dbl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…</a:t>
            </a:r>
          </a:p>
        </p:txBody>
      </p:sp>
      <p:pic>
        <p:nvPicPr>
          <p:cNvPr id="5122" name="Picture 2" descr="C:\Users\001\Desktop\фото Сказка\IMG_20201127_1706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240000" y="-11430000"/>
            <a:ext cx="10800000" cy="8100000"/>
          </a:xfrm>
          <a:prstGeom prst="rect">
            <a:avLst/>
          </a:prstGeom>
          <a:noFill/>
        </p:spPr>
      </p:pic>
      <p:pic>
        <p:nvPicPr>
          <p:cNvPr id="2050" name="Picture 2" descr="F:\фото Сказка\IMG_20201203_1602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2357430"/>
            <a:ext cx="4929190" cy="3696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</TotalTime>
  <Words>285</Words>
  <Application>Microsoft Office PowerPoint</Application>
  <PresentationFormat>Экран (4:3)</PresentationFormat>
  <Paragraphs>46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Пальчиковые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Продуктивные виды  деятельности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105</cp:revision>
  <dcterms:modified xsi:type="dcterms:W3CDTF">2021-04-29T13:17:27Z</dcterms:modified>
</cp:coreProperties>
</file>