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3" r:id="rId5"/>
    <p:sldId id="270" r:id="rId6"/>
    <p:sldId id="269" r:id="rId7"/>
    <p:sldId id="268" r:id="rId8"/>
    <p:sldId id="283" r:id="rId9"/>
    <p:sldId id="275" r:id="rId10"/>
    <p:sldId id="282" r:id="rId11"/>
    <p:sldId id="277" r:id="rId12"/>
    <p:sldId id="278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0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1652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ПЕРЕЛЁТНЫЕ ПТИЦЫ</a:t>
            </a:r>
            <a:endParaRPr lang="ru-RU" sz="6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Муниципальное </a:t>
            </a:r>
            <a:r>
              <a:rPr lang="ru-RU" dirty="0" smtClean="0">
                <a:latin typeface="Constantia" panose="02030602050306030303" pitchFamily="18" charset="0"/>
              </a:rPr>
              <a:t>казенное </a:t>
            </a:r>
            <a:r>
              <a:rPr lang="ru-RU" dirty="0">
                <a:latin typeface="Constantia" panose="02030602050306030303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dirty="0" smtClean="0">
                <a:latin typeface="Constantia" panose="02030602050306030303" pitchFamily="18" charset="0"/>
              </a:rPr>
              <a:t>Детский </a:t>
            </a:r>
            <a:r>
              <a:rPr lang="ru-RU" dirty="0">
                <a:latin typeface="Constantia" panose="02030602050306030303" pitchFamily="18" charset="0"/>
              </a:rPr>
              <a:t>сад </a:t>
            </a:r>
            <a:r>
              <a:rPr lang="ru-RU" dirty="0" smtClean="0">
                <a:latin typeface="Constantia" panose="02030602050306030303" pitchFamily="18" charset="0"/>
              </a:rPr>
              <a:t> «</a:t>
            </a:r>
            <a:r>
              <a:rPr lang="ru-RU" dirty="0" err="1" smtClean="0">
                <a:latin typeface="Constantia" panose="02030602050306030303" pitchFamily="18" charset="0"/>
              </a:rPr>
              <a:t>Северяночка</a:t>
            </a:r>
            <a:r>
              <a:rPr lang="ru-RU" dirty="0" smtClean="0">
                <a:latin typeface="Constantia" panose="02030602050306030303" pitchFamily="18" charset="0"/>
              </a:rPr>
              <a:t>»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675496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Подготовила:</a:t>
            </a:r>
            <a:r>
              <a:rPr lang="ru-RU" sz="2000" dirty="0" smtClean="0">
                <a:latin typeface="Constantia" panose="02030602050306030303" pitchFamily="18" charset="0"/>
              </a:rPr>
              <a:t> воспитатель</a:t>
            </a:r>
          </a:p>
          <a:p>
            <a:r>
              <a:rPr lang="ru-RU" sz="2000" dirty="0" smtClean="0">
                <a:latin typeface="Constantia" panose="02030602050306030303" pitchFamily="18" charset="0"/>
              </a:rPr>
              <a:t>Чусовитина Елена Николаевна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165304"/>
            <a:ext cx="2124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Constantia" panose="02030602050306030303" pitchFamily="18" charset="0"/>
              </a:rPr>
              <a:t>С.Гыда </a:t>
            </a:r>
            <a:r>
              <a:rPr lang="ru-RU" sz="2000" dirty="0" smtClean="0">
                <a:latin typeface="Constantia" panose="02030602050306030303" pitchFamily="18" charset="0"/>
              </a:rPr>
              <a:t>2020 г.</a:t>
            </a:r>
            <a:endParaRPr lang="ru-RU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50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42852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11271-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8761_263430390441042_1445867399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2500306"/>
            <a:ext cx="23574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643446"/>
            <a:ext cx="2428891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sktopwallpapers.org.ua-187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4500570"/>
            <a:ext cx="237981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78579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00430" y="328612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36"/>
            <a:ext cx="9143999" cy="857253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5004e0d0e12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-214338"/>
            <a:ext cx="2000264" cy="18573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2000264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1928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2000264" cy="1928826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исунки\m-may-2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14356"/>
            <a:ext cx="414340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img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Мои рисунки\m-may-2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36433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Мои документы\Мои рисунки\43537_18_b_0_3105f_9e2085d6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3201080" cy="224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m-may-2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7147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Мои документы\Мои рисунки\98765128_465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Мои рисунки\5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286148" cy="22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Мои документы\Мои рисунки\ADE03CASVEQOOCAD3XV2KCAKV41XWCA076RC4CA1K2H0LCANWZUIPCA0ZYQZ4CAJVOKY6CA5DKLE1CABOD2S8CAURIQ1CCAWR0DUFCAVD8ZF4CAXPYGW2CAJUIRKCCA4KQ1N1CAU4Y8JUCAPLBYJFCAXSMT1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>
                <a:latin typeface="Constantia" panose="02030602050306030303" pitchFamily="18" charset="0"/>
              </a:rPr>
              <a:t>Литература</a:t>
            </a:r>
            <a:endParaRPr lang="ru-RU" sz="4800" dirty="0" smtClean="0">
              <a:latin typeface="Constantia" panose="020306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«1000 </a:t>
            </a:r>
            <a:r>
              <a:rPr lang="ru-RU" sz="2800" dirty="0">
                <a:latin typeface="Constantia" panose="02030602050306030303" pitchFamily="18" charset="0"/>
              </a:rPr>
              <a:t>загадок» Популярное пособие для </a:t>
            </a:r>
            <a:r>
              <a:rPr lang="ru-RU" sz="2800" dirty="0" smtClean="0">
                <a:latin typeface="Constantia" panose="02030602050306030303" pitchFamily="18" charset="0"/>
              </a:rPr>
              <a:t>родителей	 и педагогов./Н.В. </a:t>
            </a:r>
            <a:r>
              <a:rPr lang="ru-RU" sz="2800" dirty="0" err="1" smtClean="0">
                <a:latin typeface="Constantia" panose="02030602050306030303" pitchFamily="18" charset="0"/>
              </a:rPr>
              <a:t>Елкина</a:t>
            </a:r>
            <a:r>
              <a:rPr lang="ru-RU" sz="2800" dirty="0" smtClean="0">
                <a:latin typeface="Constantia" panose="02030602050306030303" pitchFamily="18" charset="0"/>
              </a:rPr>
              <a:t>, Т.И. </a:t>
            </a:r>
            <a:r>
              <a:rPr lang="ru-RU" sz="2800" dirty="0" err="1" smtClean="0">
                <a:latin typeface="Constantia" panose="02030602050306030303" pitchFamily="18" charset="0"/>
              </a:rPr>
              <a:t>Тарабарина</a:t>
            </a:r>
            <a:r>
              <a:rPr lang="ru-RU" sz="2800" dirty="0" smtClean="0">
                <a:latin typeface="Constantia" panose="02030602050306030303" pitchFamily="18" charset="0"/>
              </a:rPr>
              <a:t>, 2001.-224 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300 вопросов и ответов о животных.- Ярославль: Академия развития, 1997 г.-240 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Атлас – определитель «От земли до неба» А.А. Плешаков.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nstantia" panose="02030602050306030303" pitchFamily="18" charset="0"/>
              </a:rPr>
              <a:t>https://www.google.com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nstantia" panose="02030602050306030303" pitchFamily="18" charset="0"/>
              </a:rPr>
              <a:t>https://yandex.ru</a:t>
            </a:r>
          </a:p>
          <a:p>
            <a:endParaRPr lang="ru-RU" sz="2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523778"/>
            <a:ext cx="30718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Весной скворцы и соловьи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 нам прилетают дружно.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Щебечут песенки свои,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Птенцов растить им нужно.</a:t>
            </a:r>
          </a:p>
          <a:p>
            <a:pPr marL="0" marR="0" lvl="0" indent="2540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Проходит летняя пора,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осеннем небе стаи –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То птицы в тёплые края,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Прощаясь, улетают.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Admin\Мои документы\Мои рисунки\1UQR7CA27Y8HXCALTVHD7CAWGEJGJCAJC6BKMCAV9WMNOCAUI6RSECAQUDGXWCA10JQ4ICACH4YFYCAGSJIOWCAWR0A7PCALB3OVLCAI9Q6MKCAVYCI2QCA36CH8DCA8KTGGOCAEE1ZE9CA8FRW80CAG6DKR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166"/>
            <a:ext cx="2448272" cy="235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Documents and Settings\Admin\Мои документы\Мои рисунки\6BGGSCAX6YS4NCABRUVXBCAZ9TS69CABMAVYBCA9BO3OTCAB2HE40CAAQMIXPCA3LXGZ9CAEIKWTFCAU2TPRFCAKEESLECA4MHWNHCAFFOMPVCAZ1G9HLCAIAL1DACAWA1HAPCAA7JZPWCA1KYZ31CAR0BF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1"/>
            <a:ext cx="216024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Documents and Settings\Admin\Мои документы\Мои рисунки\1291847211_image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17654"/>
            <a:ext cx="2513916" cy="22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1" y="3962651"/>
            <a:ext cx="2608288" cy="218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Documents and Settings\Admin\Мои документы\Мои рисунки\16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7" y="134076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25" y="0"/>
            <a:ext cx="9286908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14422"/>
            <a:ext cx="536526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Птица серая живёт.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Никогда гнезда не вьет.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чужих семьях вырастает.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Годы жизни предрекает: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- кричит на ветке,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-Где вы, где вы, где вы детки!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Ей не верьте, птица врушка!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её зовут … </a:t>
            </a:r>
            <a:r>
              <a:rPr lang="ru-RU" sz="2000" b="1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(Кукушка)!</a:t>
            </a:r>
            <a:endParaRPr lang="ru-RU" sz="2000" dirty="0" smtClean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928670"/>
            <a:ext cx="535785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Кто так хвостиком качает,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Семеня по тропке узкой?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Мы ее, конечно, знаем,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Это птичка -...</a:t>
            </a:r>
            <a:endParaRPr lang="ru-RU" sz="24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3999" cy="7072338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785794"/>
            <a:ext cx="553878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</a:rPr>
              <a:t>Пестрая крякуша ловит лягушек.</a:t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Ходит вразвалочку, </a:t>
            </a:r>
            <a:r>
              <a:rPr lang="ru-RU" sz="2400" dirty="0" err="1" smtClean="0">
                <a:latin typeface="Constantia" panose="02030602050306030303" pitchFamily="18" charset="0"/>
              </a:rPr>
              <a:t>спотыкалочку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071546"/>
            <a:ext cx="535785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Мы ждём вас из далёких стран.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Для гнёзд построим вам дворцы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будем слушать по утрам,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Как весело поют </a:t>
            </a:r>
            <a:r>
              <a:rPr lang="ru-RU" sz="2400" b="1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(скворцы)</a:t>
            </a:r>
            <a:endParaRPr lang="ru-RU" sz="2400" dirty="0" smtClean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071546"/>
            <a:ext cx="542928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 морей,</a:t>
            </a:r>
            <a:r>
              <a:rPr lang="en-US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озёр и рек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Часто видит человек -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Стаи смелых птиц летают,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Рыбу налету хватают: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 воде они хозяйки,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зовутся птицы - (</a:t>
            </a:r>
            <a:r>
              <a:rPr lang="ru-RU" sz="24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Чайки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Она под крышами живет,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Гнездо своё из глины вьет,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Целый день суетится,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На землю не садится,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Высоко в облаках летает,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Мошек на лету поедает,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В черном фраке лапочка,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А зовется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57185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0_7ddf3_bf2ca3f2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42852"/>
            <a:ext cx="20138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35282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Мои документы\Мои рисунки\7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357430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Мои документы\Мои рисунки\GQDDLCAZKK92LCA5Q0WPHCALW90LKCAR2421XCACBHDIOCA0XN6GYCA8EGW1FCAJFV16TCAN4OYK2CALQDCGDCA8RQQMUCA43SPM0CA8I9QEWCAZRO9A9CAPN8UY1CAZWUDIKCA716VGUCA1Y147XCAWYPIZ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714884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357554" y="500042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307181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414</TotalTime>
  <Words>69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ПЕРЕЛЁТНЫЕ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ПТИЦЫ.</dc:title>
  <cp:lastModifiedBy>1</cp:lastModifiedBy>
  <cp:revision>48</cp:revision>
  <dcterms:modified xsi:type="dcterms:W3CDTF">2021-04-29T13:15:32Z</dcterms:modified>
</cp:coreProperties>
</file>