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1" r:id="rId4"/>
    <p:sldId id="260" r:id="rId5"/>
    <p:sldId id="266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3" d="100"/>
          <a:sy n="93" d="100"/>
        </p:scale>
        <p:origin x="-504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51AD561-2401-47B1-9A23-8C4B1354ECCF}" type="datetimeFigureOut">
              <a:rPr lang="ru-RU" smtClean="0"/>
              <a:pPr/>
              <a:t>29.04.2021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F53E5A8-1811-4BC3-97A1-95B71E097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00298" y="2357430"/>
            <a:ext cx="4857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chemeClr val="bg1"/>
                </a:solidFill>
              </a:rPr>
              <a:t>Умеешь ли ты обращаться с животными</a:t>
            </a:r>
            <a:endParaRPr lang="ru-RU" sz="4400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3786190"/>
            <a:ext cx="2071702" cy="25291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714347" y="642918"/>
            <a:ext cx="262986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B0F0"/>
                </a:solidFill>
              </a:rPr>
              <a:t>Какие домашние животные живут у вас дома?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14744" y="2071678"/>
            <a:ext cx="192882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Кошка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00430" y="5500702"/>
            <a:ext cx="16333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>
                <a:solidFill>
                  <a:schemeClr val="bg1">
                    <a:lumMod val="75000"/>
                    <a:lumOff val="25000"/>
                  </a:schemeClr>
                </a:solidFill>
              </a:rPr>
              <a:t>С</a:t>
            </a:r>
            <a:r>
              <a:rPr lang="ru-RU" sz="3200" i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обака</a:t>
            </a:r>
            <a:endParaRPr lang="ru-RU" sz="32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1472" y="1571612"/>
            <a:ext cx="3157391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2066" y="3214686"/>
            <a:ext cx="3324227" cy="3180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3" y="521241"/>
            <a:ext cx="8186737" cy="55297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latin typeface="+mn-lt"/>
              </a:rPr>
              <a:t>Загадки</a:t>
            </a:r>
            <a:endParaRPr lang="ru-RU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Гладишь - ласкается, Дразнишь - кусается. </a:t>
            </a:r>
          </a:p>
          <a:p>
            <a:pPr>
              <a:buNone/>
            </a:pPr>
            <a:r>
              <a:rPr lang="ru-RU" i="1" dirty="0" smtClean="0">
                <a:solidFill>
                  <a:srgbClr val="002060"/>
                </a:solidFill>
              </a:rPr>
              <a:t>(собака)</a:t>
            </a:r>
          </a:p>
          <a:p>
            <a:pPr>
              <a:buNone/>
            </a:pPr>
            <a:r>
              <a:rPr lang="ru-RU" i="1" dirty="0" smtClean="0">
                <a:solidFill>
                  <a:schemeClr val="bg1"/>
                </a:solidFill>
              </a:rPr>
              <a:t>Шерстка мягкая, да коготок остер. 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>
                <a:solidFill>
                  <a:srgbClr val="002060"/>
                </a:solidFill>
              </a:rPr>
              <a:t>(кошка)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6632"/>
            <a:ext cx="8637984" cy="647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9848" y="1412776"/>
            <a:ext cx="6076487" cy="5060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9877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Запомните правила.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094938"/>
          </a:xfrm>
        </p:spPr>
        <p:txBody>
          <a:bodyPr>
            <a:normAutofit fontScale="62500" lnSpcReduction="20000"/>
          </a:bodyPr>
          <a:lstStyle/>
          <a:p>
            <a:r>
              <a:rPr lang="ru-RU" sz="3400" dirty="0" smtClean="0">
                <a:solidFill>
                  <a:schemeClr val="bg1"/>
                </a:solidFill>
              </a:rPr>
              <a:t>1.	Не убегай никогда от собаки. Она может принять тебя за дичь и поохотиться.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2.	Если хочешь погладить собаку, спроси разрешения у хозяина. Гладь ее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осторожно, не делай резких движений.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3.Не корми чужих собак и не трогай их во время еды и во время сна. 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4.Не подходи к собаке, сидящей на привязи.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5.	Не подходи к собакам охранных пород. Их часто учат бросаться на людей,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подошедших близко.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6.	Не трогай щенков и не пытайся отобрать предмет, с которым собака играет.</a:t>
            </a:r>
          </a:p>
          <a:p>
            <a:r>
              <a:rPr lang="ru-RU" sz="3400" dirty="0" smtClean="0">
                <a:solidFill>
                  <a:schemeClr val="bg1"/>
                </a:solidFill>
              </a:rPr>
              <a:t>7.	Кошки тоже могут быть опасны. Они могут вас сильно поцарапать и</a:t>
            </a:r>
            <a:br>
              <a:rPr lang="ru-RU" sz="3400" dirty="0" smtClean="0">
                <a:solidFill>
                  <a:schemeClr val="bg1"/>
                </a:solidFill>
              </a:rPr>
            </a:br>
            <a:r>
              <a:rPr lang="ru-RU" sz="3400" dirty="0" smtClean="0">
                <a:solidFill>
                  <a:schemeClr val="bg1"/>
                </a:solidFill>
              </a:rPr>
              <a:t>искусать.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Запомни: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857232"/>
            <a:ext cx="8229600" cy="4709160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После того, как ты погладил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собаку или кошку, обязательно </a:t>
            </a:r>
          </a:p>
          <a:p>
            <a:pPr lvl="0">
              <a:buNone/>
            </a:pPr>
            <a:r>
              <a:rPr lang="ru-RU" dirty="0" smtClean="0">
                <a:solidFill>
                  <a:schemeClr val="bg1"/>
                </a:solidFill>
              </a:rPr>
              <a:t>вымой руки с мылом.</a:t>
            </a:r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3438" y="1857364"/>
            <a:ext cx="4188316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3429024" cy="4064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85728"/>
            <a:ext cx="8158162" cy="5995044"/>
          </a:xfrm>
        </p:spPr>
        <p:txBody>
          <a:bodyPr anchor="t"/>
          <a:lstStyle/>
          <a:p>
            <a:pPr marL="504000" lvl="0" indent="0">
              <a:buNone/>
            </a:pPr>
            <a:r>
              <a:rPr lang="ru-RU" sz="5400" dirty="0" smtClean="0">
                <a:solidFill>
                  <a:schemeClr val="bg1"/>
                </a:solidFill>
              </a:rPr>
              <a:t>Если тебя укусила собака или кошка, сразу же расскажи об этом родителям, чтобы они немедленно отвели тебя к врачу.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85728"/>
            <a:ext cx="8043890" cy="6023632"/>
          </a:xfrm>
        </p:spPr>
        <p:txBody>
          <a:bodyPr/>
          <a:lstStyle/>
          <a:p>
            <a:pPr>
              <a:buNone/>
            </a:pPr>
            <a:r>
              <a:rPr lang="en-US" sz="3600" dirty="0" smtClean="0">
                <a:solidFill>
                  <a:schemeClr val="bg1"/>
                </a:solidFill>
              </a:rPr>
              <a:t>l</a:t>
            </a:r>
            <a:r>
              <a:rPr lang="ru-RU" sz="3600" dirty="0" smtClean="0">
                <a:solidFill>
                  <a:schemeClr val="bg1"/>
                </a:solidFill>
              </a:rPr>
              <a:t>.</a:t>
            </a:r>
            <a:r>
              <a:rPr lang="en-US" sz="3600" dirty="0" smtClean="0">
                <a:solidFill>
                  <a:schemeClr val="bg1"/>
                </a:solidFill>
              </a:rPr>
              <a:t>He </a:t>
            </a:r>
            <a:r>
              <a:rPr lang="ru-RU" sz="3600" dirty="0" smtClean="0">
                <a:solidFill>
                  <a:schemeClr val="bg1"/>
                </a:solidFill>
              </a:rPr>
              <a:t>выбрасывайте кошек и собак на улицу.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2.Нельзя брать бездомных кошек и собак на руки.</a:t>
            </a:r>
          </a:p>
          <a:p>
            <a:pPr>
              <a:buNone/>
            </a:pPr>
            <a:r>
              <a:rPr lang="ru-RU" sz="3600" dirty="0" smtClean="0">
                <a:solidFill>
                  <a:schemeClr val="bg1"/>
                </a:solidFill>
              </a:rPr>
              <a:t>3.Бездомных кошек и собак можно кормить только в определенном месте, но нельзя близко подходить к ним во время еды.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5">
      <a:dk1>
        <a:srgbClr val="000000"/>
      </a:dk1>
      <a:lt1>
        <a:srgbClr val="FFFFFF"/>
      </a:lt1>
      <a:dk2>
        <a:srgbClr val="00B050"/>
      </a:dk2>
      <a:lt2>
        <a:srgbClr val="00B050"/>
      </a:lt2>
      <a:accent1>
        <a:srgbClr val="00B05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656</TotalTime>
  <Words>124</Words>
  <Application>Microsoft Office PowerPoint</Application>
  <PresentationFormat>Экран (4:3)</PresentationFormat>
  <Paragraphs>29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Апекс</vt:lpstr>
      <vt:lpstr>Презентация PowerPoint</vt:lpstr>
      <vt:lpstr>Какие домашние животные живут у вас дома? </vt:lpstr>
      <vt:lpstr>Презентация PowerPoint</vt:lpstr>
      <vt:lpstr>Загадки</vt:lpstr>
      <vt:lpstr>Презентация PowerPoint</vt:lpstr>
      <vt:lpstr>Запомните правила.</vt:lpstr>
      <vt:lpstr>Запомни: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66</cp:revision>
  <dcterms:created xsi:type="dcterms:W3CDTF">2012-09-25T08:24:38Z</dcterms:created>
  <dcterms:modified xsi:type="dcterms:W3CDTF">2021-04-29T13:16:18Z</dcterms:modified>
</cp:coreProperties>
</file>