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66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68" r:id="rId21"/>
    <p:sldId id="257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2" autoAdjust="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D45C-1118-4594-A1E0-474FA54FD4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945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3A1F4-153C-48C5-9444-42D9C57932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9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DCAE3-A35C-46B7-8023-4E43DFA2CD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182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36ED-47A5-4FDC-B713-29F5F44B8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89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6967-9F80-4040-9E19-B41F6EBAD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40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36881-5E6D-4863-A4A9-5D558CF04C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16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944A7-D4FA-494E-A427-15EDC6725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815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8E9F2-6399-4CF4-968C-F82C71DADD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E2F99-9F6A-495E-984B-2E4AD5FD9E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51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8C0A4-C0BF-400B-9980-B669DCDB21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20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DAFC3-F75B-43DD-8BF6-2690518E22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44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768C01-7F02-4B59-A516-3397F71176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2" name="Picture 4" descr="шоу-пузырей-день-рождения-Киев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58725" cy="949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66800" y="762000"/>
            <a:ext cx="7467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800" b="1" i="1">
                <a:solidFill>
                  <a:srgbClr val="990000"/>
                </a:solidFill>
                <a:latin typeface="Times New Roman" pitchFamily="18" charset="0"/>
              </a:rPr>
              <a:t>Тема проекта «Волшебные мыльные пузыри»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 rot="207199">
            <a:off x="2346325" y="6056313"/>
            <a:ext cx="5807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3352800" y="60960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990000"/>
                </a:solidFill>
              </a:rPr>
              <a:t>Выполнила: Чусовитина Е.Н.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IMG_20200115_1625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4" descr="шоу-пузырей-день-рождения-Киев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:\Users\1\Desktop\IMG_20200114_1616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4419600" y="8382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Опыт №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IMG_20200114_1618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" y="31750"/>
            <a:ext cx="9127067" cy="682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4" descr="шоу-пузырей-день-рождения-Киев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Users\1\Desktop\IMG_20200115_1652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-990600"/>
            <a:ext cx="9144000" cy="784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3124200" y="-3048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/>
              <a:t>Опыт №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4" name="Picture 2" descr="C:\Users\1\Desktop\IMG_20200115_1649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838200" y="55626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Опыт №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7" name="Picture 2" descr="C:\Users\1\Desktop\IMG_20200115_164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2" name="Picture 2" descr="C:\Users\1\Desktop\IMG_20200115_1642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2514600" y="3048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/>
              <a:t>Опыт №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6" name="Picture 2" descr="C:\Users\1\Desktop\IMG_20200115_1641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0" name="Picture 2" descr="C:\Users\1\Desktop\IMG_20200114_1623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572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352800" y="556260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Опыт №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Опыт № 7</a:t>
            </a:r>
          </a:p>
        </p:txBody>
      </p:sp>
      <p:pic>
        <p:nvPicPr>
          <p:cNvPr id="20484" name="Picture 4" descr="C:\Users\1\Desktop\IMG-20200118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4419600" y="3048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</a:rPr>
              <a:t>Опыт №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6" name="Picture 4" descr="шоу-пузырей-день-рождения-Киев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889125" y="722313"/>
            <a:ext cx="61880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u="sng">
                <a:solidFill>
                  <a:srgbClr val="990000"/>
                </a:solidFill>
              </a:rPr>
              <a:t>Тип проекта</a:t>
            </a:r>
            <a:r>
              <a:rPr lang="ru-RU" altLang="ru-RU" sz="4000" b="1" i="1">
                <a:solidFill>
                  <a:srgbClr val="990000"/>
                </a:solidFill>
              </a:rPr>
              <a:t>: Познавательно-исследовательский</a:t>
            </a:r>
            <a:r>
              <a:rPr lang="ru-RU" altLang="ru-RU" sz="4400" b="1" i="1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219200" y="35052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i="1" u="sng">
                <a:solidFill>
                  <a:srgbClr val="990000"/>
                </a:solidFill>
              </a:rPr>
              <a:t>Сроки проекта:</a:t>
            </a:r>
            <a:r>
              <a:rPr lang="ru-RU" altLang="ru-RU" b="1" i="1">
                <a:solidFill>
                  <a:srgbClr val="990000"/>
                </a:solidFill>
              </a:rPr>
              <a:t>  краткосрочный 2  недели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1447800" y="5105400"/>
            <a:ext cx="7239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i="1" u="sng">
                <a:solidFill>
                  <a:srgbClr val="990000"/>
                </a:solidFill>
              </a:rPr>
              <a:t>Участники проекта:</a:t>
            </a:r>
            <a:r>
              <a:rPr lang="ru-RU" altLang="ru-RU" b="1" i="1">
                <a:solidFill>
                  <a:srgbClr val="990000"/>
                </a:solidFill>
              </a:rPr>
              <a:t> Воспитатели, дети, родители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8" name="Picture 4" descr="шоу-пузырей-день-рождения-Киев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990600" y="609600"/>
            <a:ext cx="723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660066"/>
                </a:solidFill>
              </a:rPr>
              <a:t>НОД рисование мыльными пузырями</a:t>
            </a:r>
          </a:p>
        </p:txBody>
      </p:sp>
      <p:pic>
        <p:nvPicPr>
          <p:cNvPr id="24578" name="Picture 2" descr="C:\Users\1\Desktop\фото для воспит.года\20191025_0949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1907639"/>
            <a:ext cx="8369300" cy="627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4" descr="C:\Users\1\Desktop\IMG-20200118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1905000" y="1447800"/>
            <a:ext cx="6248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chemeClr val="bg1"/>
                </a:solidFill>
              </a:rPr>
              <a:t>Результат проектной деятельности</a:t>
            </a:r>
            <a:r>
              <a:rPr lang="ru-RU" altLang="ru-RU" sz="2800" b="1">
                <a:solidFill>
                  <a:schemeClr val="bg1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            В результате исследования дети приобрели опыт исследовательской деятельности.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Наконец в заключение хочется привести слова китайской пословицы: «Расскажи — и я забуду, покажи — и я запомню, дай попробовать — и я пойму»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3555" name="Picture 2" descr="C:\Users\user\Desktop\анимашки\img1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4" descr="шоу-пузырей-день-рождения-Киев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38200" y="9144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14400" y="762000"/>
            <a:ext cx="7848600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i="1" u="sng">
                <a:solidFill>
                  <a:srgbClr val="660066"/>
                </a:solidFill>
              </a:rPr>
              <a:t>Актуальность и новизна проблемы</a:t>
            </a:r>
            <a:r>
              <a:rPr lang="ru-RU" altLang="ru-RU" b="1" i="1" u="sng"/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u="sng"/>
              <a:t>Проект  способствует  приобщению  детей  к получению информации о мыльных пузырях из различных источников</a:t>
            </a:r>
            <a:r>
              <a:rPr lang="ru-RU" altLang="ru-RU" sz="2400"/>
              <a:t> </a:t>
            </a:r>
            <a:endParaRPr lang="ru-RU" altLang="ru-RU" u="sng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u="sng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914400" y="3581400"/>
            <a:ext cx="792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u="sng">
                <a:solidFill>
                  <a:srgbClr val="660066"/>
                </a:solidFill>
              </a:rPr>
              <a:t>Проблема</a:t>
            </a:r>
            <a:r>
              <a:rPr lang="ru-RU" altLang="ru-RU" sz="2400" b="1" i="1" u="sng"/>
              <a:t>:</a:t>
            </a:r>
            <a:r>
              <a:rPr lang="ru-RU" altLang="ru-RU" sz="2400" b="1" i="1"/>
              <a:t> Недостаточные знания и практических умений детей в приготовлении мыльных пузырей</a:t>
            </a:r>
            <a:r>
              <a:rPr lang="ru-RU" altLang="ru-RU" sz="2400"/>
              <a:t> 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1219200" y="5334000"/>
            <a:ext cx="754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u="sng">
                <a:solidFill>
                  <a:srgbClr val="660066"/>
                </a:solidFill>
              </a:rPr>
              <a:t>Объект исследования:</a:t>
            </a:r>
            <a:r>
              <a:rPr lang="ru-RU" altLang="ru-RU" sz="2400" b="1" i="1" u="sng"/>
              <a:t> </a:t>
            </a:r>
            <a:r>
              <a:rPr lang="ru-RU" altLang="ru-RU" sz="2400" b="1" i="1"/>
              <a:t>Мыльные пузыри.</a:t>
            </a:r>
            <a:endParaRPr lang="ru-RU" altLang="ru-RU" sz="2400" b="1" i="1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u="sng">
                <a:solidFill>
                  <a:srgbClr val="660066"/>
                </a:solidFill>
              </a:rPr>
              <a:t>Предмет исследования:</a:t>
            </a:r>
            <a:r>
              <a:rPr lang="ru-RU" altLang="ru-RU" sz="2400" b="1" i="1" u="sng"/>
              <a:t> </a:t>
            </a:r>
            <a:r>
              <a:rPr lang="ru-RU" altLang="ru-RU" sz="2400" b="1" i="1"/>
              <a:t>Состав и свойства мыльных пузырей.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4" descr="шоу-пузырей-день-рождения-Киев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457200"/>
            <a:ext cx="80010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u="sng">
                <a:solidFill>
                  <a:srgbClr val="660066"/>
                </a:solidFill>
              </a:rPr>
              <a:t>Цель</a:t>
            </a:r>
            <a:r>
              <a:rPr lang="ru-RU" altLang="ru-RU" u="sng">
                <a:solidFill>
                  <a:srgbClr val="660066"/>
                </a:solidFill>
              </a:rPr>
              <a:t>: </a:t>
            </a:r>
            <a:r>
              <a:rPr lang="ru-RU" altLang="ru-RU" sz="2400"/>
              <a:t> </a:t>
            </a:r>
            <a:r>
              <a:rPr lang="ru-RU" altLang="ru-RU" sz="2800" b="1" i="1"/>
              <a:t>Проект направлен на развитие интеллектуально-творческого потенциала детей путём совершенствования навыков исследовательского поведения и развития исследовательских способностей. Научиться  получать крупные, крепкие мыльные пузыри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 descr="шоу-пузырей-день-рождения-Киев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762000" y="457200"/>
            <a:ext cx="8001000" cy="56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u="sng">
                <a:solidFill>
                  <a:srgbClr val="660066"/>
                </a:solidFill>
              </a:rPr>
              <a:t>Задачи:</a:t>
            </a:r>
            <a:endParaRPr lang="ru-RU" altLang="ru-RU">
              <a:solidFill>
                <a:srgbClr val="66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- Формировать исследовательские навыки: Получить как можно больше новых сведений о том, что является предметом их исследования. В заключении исследования делать выводы.  Выявить, где можно использовать мыльные пузыри и  как их можно приготовить;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- Исследовать свойства мыльных пузырей, полученных из разных растворов, а так же с использованием разных моющих средств;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- Систематизировать знания детей о мыльных пузырях. --- Развивать умственные операции: анализ, сравнения, обобщения, классификация;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- Формировать умения использовать имеющиеся знания на практике;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- Привлечь родителей к исследовательской деятельности по проекту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4" descr="шоу-пузырей-день-рождения-Киев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609600"/>
            <a:ext cx="80010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660066"/>
                </a:solidFill>
              </a:rPr>
              <a:t>Методы исследования:</a:t>
            </a:r>
            <a:endParaRPr lang="ru-RU" altLang="ru-RU" sz="2800">
              <a:solidFill>
                <a:srgbClr val="66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/>
              <a:t>-наблюдение, сравнение;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/>
              <a:t>- беседы, игры;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/>
              <a:t>- экспериментирование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38200" y="2514600"/>
            <a:ext cx="77724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i="1" u="sng">
                <a:solidFill>
                  <a:srgbClr val="660066"/>
                </a:solidFill>
              </a:rPr>
              <a:t>Этапы проекта: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400" b="1" i="1">
                <a:solidFill>
                  <a:srgbClr val="660066"/>
                </a:solidFill>
              </a:rPr>
              <a:t>Сбор материала: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660066"/>
                </a:solidFill>
              </a:rPr>
              <a:t> </a:t>
            </a:r>
            <a:r>
              <a:rPr lang="ru-RU" altLang="ru-RU" sz="2400" b="1" i="1"/>
              <a:t>1.</a:t>
            </a:r>
            <a:r>
              <a:rPr lang="ru-RU" altLang="ru-RU" sz="2400" b="1" i="1">
                <a:solidFill>
                  <a:srgbClr val="660066"/>
                </a:solidFill>
              </a:rPr>
              <a:t> </a:t>
            </a:r>
            <a:r>
              <a:rPr lang="ru-RU" altLang="ru-RU" sz="2400" b="1" i="1"/>
              <a:t>«Подумать самостоятельно»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/>
              <a:t> 2. «Спросить у другого человека»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/>
              <a:t> 3. «Узнать из книг» </a:t>
            </a:r>
            <a:r>
              <a:rPr lang="ru-RU" altLang="ru-RU" sz="2400"/>
              <a:t> </a:t>
            </a:r>
            <a:endParaRPr lang="ru-RU" altLang="ru-RU" sz="2400" b="1" i="1">
              <a:solidFill>
                <a:srgbClr val="66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400" b="1" i="1">
                <a:solidFill>
                  <a:srgbClr val="660066"/>
                </a:solidFill>
              </a:rPr>
              <a:t>Экспериментирование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400" b="1" i="1">
                <a:solidFill>
                  <a:srgbClr val="660066"/>
                </a:solidFill>
              </a:rPr>
              <a:t>НОД рисование мыльными пузырями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660066"/>
                </a:solidFill>
              </a:rPr>
              <a:t>-Презентация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4" descr="шоу-пузырей-день-рождения-Киев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43000" y="4572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i="1">
                <a:solidFill>
                  <a:srgbClr val="660066"/>
                </a:solidFill>
              </a:rPr>
              <a:t>Экскурсия в библиотеку</a:t>
            </a:r>
          </a:p>
        </p:txBody>
      </p:sp>
      <p:pic>
        <p:nvPicPr>
          <p:cNvPr id="8198" name="Picture 6" descr="C:\Users\1\Desktop\фото фантазеры\IMG_20191107_1103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998538"/>
            <a:ext cx="4165600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C:\Users\1\Desktop\фото фантазеры\IMG_20191107_111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989013"/>
            <a:ext cx="4171950" cy="55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Picture 4" descr="шоу-пузырей-день-рождения-Киев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47800" y="7620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i="1">
                <a:solidFill>
                  <a:srgbClr val="660066"/>
                </a:solidFill>
              </a:rPr>
              <a:t>Экспериментирование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638300" y="19050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/>
              <a:t>Опыт №1</a:t>
            </a:r>
          </a:p>
        </p:txBody>
      </p:sp>
      <p:pic>
        <p:nvPicPr>
          <p:cNvPr id="9223" name="Picture 7" descr="C:\Users\1\Desktop\IMG_20200115_1623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1341438"/>
            <a:ext cx="7292975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3962400" y="15240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Опыт №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4" descr="шоу-пузырей-день-рождения-Киев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:\Users\1\Desktop\IMG_20200114_1621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147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001</dc:creator>
  <cp:lastModifiedBy>1</cp:lastModifiedBy>
  <cp:revision>25</cp:revision>
  <cp:lastPrinted>1601-01-01T00:00:00Z</cp:lastPrinted>
  <dcterms:created xsi:type="dcterms:W3CDTF">2020-01-10T08:53:37Z</dcterms:created>
  <dcterms:modified xsi:type="dcterms:W3CDTF">2021-04-29T13:04:20Z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