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handoutMasterIdLst>
    <p:handoutMasterId r:id="rId14"/>
  </p:handoutMasterIdLst>
  <p:sldIdLst>
    <p:sldId id="262" r:id="rId3"/>
    <p:sldId id="263" r:id="rId4"/>
    <p:sldId id="261" r:id="rId5"/>
    <p:sldId id="264" r:id="rId6"/>
    <p:sldId id="265" r:id="rId7"/>
    <p:sldId id="267" r:id="rId8"/>
    <p:sldId id="266" r:id="rId9"/>
    <p:sldId id="281" r:id="rId10"/>
    <p:sldId id="280" r:id="rId11"/>
    <p:sldId id="268" r:id="rId12"/>
    <p:sldId id="27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FE150"/>
    <a:srgbClr val="3BE519"/>
    <a:srgbClr val="57257D"/>
    <a:srgbClr val="FF99FF"/>
    <a:srgbClr val="9966FF"/>
    <a:srgbClr val="DFBF71"/>
    <a:srgbClr val="5BEDF7"/>
    <a:srgbClr val="DD6D35"/>
    <a:srgbClr val="FEB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7" autoAdjust="0"/>
    <p:restoredTop sz="94660"/>
  </p:normalViewPr>
  <p:slideViewPr>
    <p:cSldViewPr snapToGrid="0">
      <p:cViewPr>
        <p:scale>
          <a:sx n="56" d="100"/>
          <a:sy n="56" d="100"/>
        </p:scale>
        <p:origin x="-1474" y="-7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F3F9-A383-40CF-841B-6426D82ECB85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BDF9E2-D527-45E4-B727-833247D273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audio" Target="../media/audio1.wav"/><Relationship Id="rId8" Type="http://schemas.openxmlformats.org/officeDocument/2006/relationships/image" Target="../media/image4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12.png"/><Relationship Id="rId7" Type="http://schemas.openxmlformats.org/officeDocument/2006/relationships/image" Target="../media/image5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png"/><Relationship Id="rId8" Type="http://schemas.openxmlformats.org/officeDocument/2006/relationships/image" Target="../media/image8.png"/><Relationship Id="rId7" Type="http://schemas.openxmlformats.org/officeDocument/2006/relationships/image" Target="../media/image12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0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19.png"/><Relationship Id="rId7" Type="http://schemas.openxmlformats.org/officeDocument/2006/relationships/image" Target="../media/image5.png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0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7.png"/><Relationship Id="rId7" Type="http://schemas.openxmlformats.org/officeDocument/2006/relationships/image" Target="../media/image8.png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image" Target="../media/image5.png"/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0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image" Target="../media/image7.png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7.png"/><Relationship Id="rId7" Type="http://schemas.openxmlformats.org/officeDocument/2006/relationships/image" Target="../media/image8.png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4.png"/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0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4.png"/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1332121" y="1068404"/>
            <a:ext cx="9144000" cy="1434163"/>
          </a:xfrm>
          <a:prstGeom prst="rect">
            <a:avLst/>
          </a:prstGeom>
          <a:ln>
            <a:solidFill>
              <a:srgbClr val="9966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txBody>
          <a:bodyPr lIns="0" tIns="0" rIns="0" bIns="0" anchor="ctr"/>
          <a:lstStyle>
            <a:lvl1pPr algn="ctr">
              <a:defRPr sz="4400" b="1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367" y="3012847"/>
            <a:ext cx="2822590" cy="3447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263" y="6024436"/>
            <a:ext cx="5551716" cy="6389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961" y="4560037"/>
            <a:ext cx="1948772" cy="1869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2632">
            <a:off x="224356" y="1858403"/>
            <a:ext cx="999250" cy="11180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65" y="2725474"/>
            <a:ext cx="953184" cy="106488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79" y="4564920"/>
            <a:ext cx="1575977" cy="186434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92553">
            <a:off x="8906609" y="3057735"/>
            <a:ext cx="1025779" cy="106405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213" y="133475"/>
            <a:ext cx="1694227" cy="14207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59">
            <a:off x="2831308" y="204024"/>
            <a:ext cx="1325102" cy="58348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езуль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673" y="676492"/>
            <a:ext cx="8789463" cy="343348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0479" y="1856232"/>
            <a:ext cx="6019850" cy="1073847"/>
          </a:xfrm>
          <a:prstGeom prst="rect">
            <a:avLst/>
          </a:prstGeom>
        </p:spPr>
        <p:txBody>
          <a:bodyPr anchor="ctr"/>
          <a:lstStyle>
            <a:lvl1pPr algn="ctr">
              <a:defRPr sz="4800" b="1">
                <a:solidFill>
                  <a:srgbClr val="FFE15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21" y="3299826"/>
            <a:ext cx="2766662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776" y="4173041"/>
            <a:ext cx="2541585" cy="24378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977" y="981054"/>
            <a:ext cx="1219200" cy="1362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3" y="4479719"/>
            <a:ext cx="1951436" cy="23085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47246"/>
            <a:ext cx="971876" cy="10081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715" y="4342558"/>
            <a:ext cx="974406" cy="109024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68607" y="728650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28788" y="2944866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28788" y="3765234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28788" y="458560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440" y="93727"/>
            <a:ext cx="1210188" cy="5328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302" y="3059864"/>
            <a:ext cx="2730600" cy="34868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622" y="5918230"/>
            <a:ext cx="4631398" cy="628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745" y="4450329"/>
            <a:ext cx="2390218" cy="22926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065">
            <a:off x="446928" y="2480896"/>
            <a:ext cx="1105332" cy="12367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125" y="1862002"/>
            <a:ext cx="946493" cy="105741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50" y="4355341"/>
            <a:ext cx="516931" cy="7209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70" y="95817"/>
            <a:ext cx="1460862" cy="122507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8" y="885524"/>
            <a:ext cx="839414" cy="8707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921" y="968866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95493" y="968866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95493" y="1665673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95493" y="2362480"/>
            <a:ext cx="3280776" cy="595731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06" y="2916454"/>
            <a:ext cx="610828" cy="8874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88" y="6025931"/>
            <a:ext cx="6373649" cy="644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706" y="4388562"/>
            <a:ext cx="2521699" cy="24187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9" y="644878"/>
            <a:ext cx="912336" cy="10207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909" y="48112"/>
            <a:ext cx="913569" cy="10206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174" y="3428999"/>
            <a:ext cx="460556" cy="6423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37" y="98118"/>
            <a:ext cx="1303988" cy="10935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381" y="4298651"/>
            <a:ext cx="734300" cy="7616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7" y="3182409"/>
            <a:ext cx="3799071" cy="3488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44" y="2822804"/>
            <a:ext cx="3146726" cy="359367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019" y="5966014"/>
            <a:ext cx="6185241" cy="7420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8848" y="4071486"/>
            <a:ext cx="2599904" cy="24937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908" y="2177053"/>
            <a:ext cx="847554" cy="9483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826" y="202695"/>
            <a:ext cx="439436" cy="6084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2" y="2357018"/>
            <a:ext cx="1095955" cy="12243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85" y="159527"/>
            <a:ext cx="491442" cy="4183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295" y="159527"/>
            <a:ext cx="1799980" cy="15094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000" y="22282"/>
            <a:ext cx="715710" cy="74241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7169" y="843738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961709" y="882206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961709" y="1687791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61709" y="2498843"/>
            <a:ext cx="3280776" cy="728696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4" y="978491"/>
            <a:ext cx="991402" cy="11092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49" y="1944072"/>
            <a:ext cx="488804" cy="6768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00" y="15125"/>
            <a:ext cx="790039" cy="8826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529" y="4410037"/>
            <a:ext cx="447568" cy="381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67" y="4410037"/>
            <a:ext cx="1890731" cy="2236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28" y="223625"/>
            <a:ext cx="1415300" cy="11868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02" y="4410037"/>
            <a:ext cx="969936" cy="10061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48041" y="3290361"/>
            <a:ext cx="2732400" cy="35248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70" y="5973573"/>
            <a:ext cx="4990354" cy="67721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7108" y="593896"/>
            <a:ext cx="8192138" cy="2012351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767289" y="2810112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767289" y="3630480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767289" y="4450848"/>
            <a:ext cx="433195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45919" y="3191847"/>
            <a:ext cx="3062191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56" y="6050665"/>
            <a:ext cx="4913190" cy="753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659" y="3907873"/>
            <a:ext cx="2757395" cy="2644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18" y="3915187"/>
            <a:ext cx="925290" cy="103528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10" y="3203228"/>
            <a:ext cx="670261" cy="934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29"/>
            <a:ext cx="1758659" cy="1474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81" y="1309036"/>
            <a:ext cx="1146987" cy="11897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253242" y="177344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05707" y="49540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705707" y="1460981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05707" y="2426562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2032" y="3369600"/>
            <a:ext cx="2876400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18" y="6057045"/>
            <a:ext cx="5807006" cy="6236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16" y="4020408"/>
            <a:ext cx="2238375" cy="26479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173" y="3849818"/>
            <a:ext cx="723900" cy="10096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47" y="89905"/>
            <a:ext cx="1826275" cy="1531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848" y="1587794"/>
            <a:ext cx="1355430" cy="14060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750" y="3849818"/>
            <a:ext cx="982300" cy="109741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4103" y="914256"/>
            <a:ext cx="7645966" cy="173695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902294" y="2857432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902294" y="3567785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902294" y="4289743"/>
            <a:ext cx="3787547" cy="572023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350" y="3256318"/>
            <a:ext cx="2728022" cy="348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95" y="6170623"/>
            <a:ext cx="4375841" cy="5036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07" y="767446"/>
            <a:ext cx="1003784" cy="11231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" y="4076172"/>
            <a:ext cx="2238375" cy="2647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254" y="3056376"/>
            <a:ext cx="723900" cy="10096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72" y="157246"/>
            <a:ext cx="1805421" cy="15140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432" y="2333104"/>
            <a:ext cx="1276350" cy="1323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51" y="157245"/>
            <a:ext cx="472260" cy="6538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214" y="5185650"/>
            <a:ext cx="547571" cy="4661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8696" y="3332124"/>
            <a:ext cx="2764800" cy="3488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6143486"/>
            <a:ext cx="4045324" cy="620128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5237767" y="352849"/>
            <a:ext cx="4776158" cy="333035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533480" y="402158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Правильный ответ</a:t>
            </a:r>
            <a:endParaRPr lang="en-US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533480" y="1367739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33480" y="2333320"/>
            <a:ext cx="3280776" cy="864000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rgbClr val="9966FF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dirty="0"/>
              <a:t>Неправильный ответ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5" y="1750430"/>
            <a:ext cx="783772" cy="87694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015" y="3785283"/>
            <a:ext cx="3267075" cy="3133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621" y="4066674"/>
            <a:ext cx="723900" cy="10096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883" y="3428999"/>
            <a:ext cx="1139580" cy="11821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627" y="182705"/>
            <a:ext cx="1869463" cy="15677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9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audio" Target="../media/audio3.wav"/><Relationship Id="rId2" Type="http://schemas.openxmlformats.org/officeDocument/2006/relationships/image" Target="../media/image48.jpeg"/><Relationship Id="rId1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audio" Target="../media/audio3.wav"/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audio" Target="../media/audio3.wav"/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audio" Target="../media/audio3.wav"/><Relationship Id="rId4" Type="http://schemas.openxmlformats.org/officeDocument/2006/relationships/image" Target="../media/image38.jpeg"/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audio" Target="../media/audio3.wav"/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1.xml"/><Relationship Id="rId4" Type="http://schemas.openxmlformats.org/officeDocument/2006/relationships/audio" Target="../media/audio3.wav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audio" Target="../media/audio3.wav"/><Relationship Id="rId5" Type="http://schemas.openxmlformats.org/officeDocument/2006/relationships/image" Target="../media/image45.jpeg"/><Relationship Id="rId4" Type="http://schemas.openxmlformats.org/officeDocument/2006/relationships/image" Target="../media/image44.png"/><Relationship Id="rId3" Type="http://schemas.microsoft.com/office/2007/relationships/hdphoto" Target="../media/hdphoto2.wdp"/><Relationship Id="rId2" Type="http://schemas.openxmlformats.org/officeDocument/2006/relationships/image" Target="../media/image43.png"/><Relationship Id="rId1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audio" Target="../media/audio3.wav"/><Relationship Id="rId2" Type="http://schemas.openxmlformats.org/officeDocument/2006/relationships/image" Target="../media/image46.jpeg"/><Relationship Id="rId1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audio" Target="../media/audio3.wav"/><Relationship Id="rId2" Type="http://schemas.openxmlformats.org/officeDocument/2006/relationships/image" Target="../media/image47.png"/><Relationship Id="rId1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1385" y="301198"/>
            <a:ext cx="9469230" cy="1803384"/>
          </a:xfrm>
          <a:ln w="28575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br>
              <a:rPr lang="ru-RU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</a:br>
            <a:r>
              <a:rPr lang="ru-RU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Franklin Gothic Heavy" panose="020B0903020102020204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Интерактивная игра</a:t>
            </a:r>
            <a:br>
              <a:rPr lang="ru-RU" dirty="0" smtClean="0">
                <a:solidFill>
                  <a:srgbClr val="FEB114"/>
                </a:solidFill>
                <a:latin typeface="Segoe Print" panose="02000600000000000000" pitchFamily="2" charset="0"/>
                <a:ea typeface="Segoe UI Black" panose="020B0A02040204020203" pitchFamily="34" charset="0"/>
                <a:cs typeface="Leelawadee UI" panose="020B0502040204020203" pitchFamily="34" charset="-34"/>
              </a:rPr>
            </a:br>
            <a:r>
              <a:rPr lang="ru-RU" dirty="0" smtClean="0">
                <a:solidFill>
                  <a:srgbClr val="FF0000"/>
                </a:solidFill>
                <a:latin typeface="Segoe Print" panose="02000600000000000000" pitchFamily="2" charset="0"/>
                <a:ea typeface="Segoe UI Black" panose="020B0A02040204020203" pitchFamily="34" charset="0"/>
                <a:cs typeface="Leelawadee UI" panose="020B0502040204020203" pitchFamily="34" charset="-34"/>
              </a:rPr>
              <a:t>«Кто с кем дружит?»</a:t>
            </a:r>
            <a:endParaRPr lang="ru-RU" dirty="0">
              <a:solidFill>
                <a:srgbClr val="FF0000"/>
              </a:solidFill>
              <a:latin typeface="Segoe Print" panose="02000600000000000000" pitchFamily="2" charset="0"/>
              <a:ea typeface="Segoe UI Black" panose="020B0A02040204020203" pitchFamily="34" charset="0"/>
              <a:cs typeface="Leelawadee UI" panose="020B0502040204020203" pitchFamily="34" charset="-34"/>
            </a:endParaRPr>
          </a:p>
        </p:txBody>
      </p:sp>
      <p:pic>
        <p:nvPicPr>
          <p:cNvPr id="1028" name="Picture 4" descr="https://avatars.mds.yandex.net/get-zen_doc/1062011/pub_5d3f15597cccba00ac252a51_5d3f160946f4ff00afa0474b/scale_1200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61"/>
          <a:stretch>
            <a:fillRect/>
          </a:stretch>
        </p:blipFill>
        <p:spPr bwMode="auto">
          <a:xfrm>
            <a:off x="9811425" y="1913466"/>
            <a:ext cx="2745116" cy="4944533"/>
          </a:xfrm>
          <a:prstGeom prst="rect">
            <a:avLst/>
          </a:prstGeom>
          <a:noFill/>
          <a:effectLst>
            <a:glow rad="203200">
              <a:schemeClr val="bg1">
                <a:alpha val="8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avatars.mds.yandex.net/get-zen_doc/1062011/pub_5d3f15597cccba00ac252a51_5d3f160946f4ff00afa0474b/scale_1200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08"/>
          <a:stretch>
            <a:fillRect/>
          </a:stretch>
        </p:blipFill>
        <p:spPr bwMode="auto">
          <a:xfrm>
            <a:off x="-307690" y="1241209"/>
            <a:ext cx="4522823" cy="5616791"/>
          </a:xfrm>
          <a:prstGeom prst="rect">
            <a:avLst/>
          </a:prstGeom>
          <a:noFill/>
          <a:effectLst>
            <a:glow rad="3175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bs.twimg.com/media/EAgLfw9WsAAnHxR.jpg:lar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373" y="4440060"/>
            <a:ext cx="2267547" cy="226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g2.freepng.ru/20180421/sje/kisspng-puppy-dalmatian-dog-kitten-cat-child-dalmatians-5adb1926cf99e3.3643913715243082628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567" y="3903687"/>
            <a:ext cx="4205880" cy="280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41301" y="570570"/>
            <a:ext cx="11786090" cy="5804651"/>
          </a:xfrm>
          <a:prstGeom prst="roundRect">
            <a:avLst>
              <a:gd name="adj" fmla="val 685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6036970" y="3493420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Ласточка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36969" y="4347345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Крот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36968" y="5201270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Мышь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4529470" y="974953"/>
            <a:ext cx="7187609" cy="2169121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кем подружилась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сказке Андерсена?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dyuymovochka_1_250536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605" y="2540000"/>
            <a:ext cx="4876800" cy="3251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6" descr="https://avatars.mds.yandex.net/get-zen_doc/1841592/pub_5cbcc1123456ac00b393f5ca_5cbcc2415d653c00b37f6d78/scale_120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230" y="1640205"/>
            <a:ext cx="9783445" cy="4782185"/>
          </a:xfrm>
          <a:prstGeom prst="rect">
            <a:avLst/>
          </a:prstGeom>
          <a:noFill/>
          <a:effectLst>
            <a:glow rad="254000">
              <a:schemeClr val="accent3">
                <a:lumMod val="50000"/>
                <a:alpha val="5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/>
          <p:nvPr>
            <p:ph type="ctrTitle"/>
          </p:nvPr>
        </p:nvSpPr>
        <p:spPr>
          <a:xfrm>
            <a:off x="1332230" y="313055"/>
            <a:ext cx="9950450" cy="897890"/>
          </a:xfrm>
        </p:spPr>
        <p:txBody>
          <a:bodyPr/>
          <a:p>
            <a:r>
              <a:rPr lang="ru-RU" altLang="en-US" sz="2800"/>
              <a:t>МБДОУ детский сад «Северяночка»</a:t>
            </a:r>
            <a:br>
              <a:rPr lang="ru-RU" altLang="en-US" sz="2800"/>
            </a:br>
            <a:r>
              <a:rPr lang="ru-RU" altLang="en-US" sz="2800"/>
              <a:t>подготовила и провела педагог-психолог Кастрюлева О.А.</a:t>
            </a:r>
            <a:endParaRPr lang="ru-RU" altLang="en-US" sz="28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203982" y="427515"/>
            <a:ext cx="11786090" cy="5804651"/>
          </a:xfrm>
          <a:prstGeom prst="roundRect">
            <a:avLst>
              <a:gd name="adj" fmla="val 685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7171149" y="4930540"/>
            <a:ext cx="3257700" cy="611408"/>
          </a:xfrm>
          <a:prstGeom prst="rect">
            <a:avLst/>
          </a:prstGeom>
          <a:solidFill>
            <a:srgbClr val="3BE519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Пятачок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171149" y="4271805"/>
            <a:ext cx="3257700" cy="607189"/>
          </a:xfrm>
          <a:prstGeom prst="rect">
            <a:avLst/>
          </a:prstGeom>
          <a:solidFill>
            <a:srgbClr val="3BE519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Кролик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519677" y="3387187"/>
            <a:ext cx="4891847" cy="2442113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Забавный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Винни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Пух и…?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71149" y="5616329"/>
            <a:ext cx="3257700" cy="605829"/>
          </a:xfrm>
          <a:prstGeom prst="rect">
            <a:avLst/>
          </a:prstGeom>
          <a:solidFill>
            <a:srgbClr val="3BE519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Ослик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img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7067" y="728134"/>
            <a:ext cx="4368800" cy="3276600"/>
          </a:xfrm>
          <a:prstGeom prst="rect">
            <a:avLst/>
          </a:prstGeom>
          <a:noFill/>
        </p:spPr>
      </p:pic>
      <p:pic>
        <p:nvPicPr>
          <p:cNvPr id="2050" name="Picture 2" descr="C:\Users\User\Desktop\1598639725-dbb2dacb9ca38a8904f054c1700d8e3880f581b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5600" y="491066"/>
            <a:ext cx="2760133" cy="276013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41301" y="570570"/>
            <a:ext cx="11786090" cy="5804651"/>
          </a:xfrm>
          <a:prstGeom prst="roundRect">
            <a:avLst>
              <a:gd name="adj" fmla="val 685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5747215" y="2856393"/>
            <a:ext cx="4340367" cy="6165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Дейл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47214" y="3710318"/>
            <a:ext cx="4340367" cy="6165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chemeClr val="tx1"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Рокфор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47213" y="4564243"/>
            <a:ext cx="4340367" cy="61650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Вжик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757363" y="740521"/>
            <a:ext cx="8330216" cy="1641027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Забавные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урундучки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Чип и …?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User\Desktop\deyl-iz-multfilma-chip-i-deyl-speshat-na-pomosh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7730" y="1964267"/>
            <a:ext cx="3539596" cy="3539596"/>
          </a:xfrm>
          <a:prstGeom prst="rect">
            <a:avLst/>
          </a:prstGeom>
          <a:noFill/>
        </p:spPr>
      </p:pic>
      <p:pic>
        <p:nvPicPr>
          <p:cNvPr id="1030" name="Picture 6" descr="C:\Users\User\Desktop\16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33" y="2675467"/>
            <a:ext cx="4673600" cy="35052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781" y="543441"/>
            <a:ext cx="11858214" cy="5804651"/>
          </a:xfrm>
          <a:prstGeom prst="roundRect">
            <a:avLst>
              <a:gd name="adj" fmla="val 685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8301607" y="3200156"/>
            <a:ext cx="3257700" cy="72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гномов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301607" y="3997439"/>
            <a:ext cx="3257700" cy="72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гномов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01607" y="4794722"/>
            <a:ext cx="3257700" cy="727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Пять гномов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489097" y="543441"/>
            <a:ext cx="11070210" cy="2263009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Добрая Белоснежка и…?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4" name="Picture 14" descr="http://sarman-rt.ru/images/uploads/news/2018/5/22/78a1d85653c99d6aaac0d6c9fdb098e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6" b="100000" l="10000" r="100000">
                        <a14:foregroundMark x1="47552" y1="87174" x2="56146" y2="73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226">
            <a:off x="6458811" y="3179691"/>
            <a:ext cx="2069146" cy="165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e379c5b8d4e870cd85cceb7abab1fd3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3397" y="1981200"/>
            <a:ext cx="3394604" cy="424325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184151" y="479602"/>
            <a:ext cx="11786090" cy="5804651"/>
          </a:xfrm>
          <a:prstGeom prst="roundRect">
            <a:avLst>
              <a:gd name="adj" fmla="val 685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1042985" y="4628935"/>
            <a:ext cx="4340367" cy="616503"/>
          </a:xfrm>
          <a:prstGeom prst="rect">
            <a:avLst/>
          </a:prstGeom>
          <a:solidFill>
            <a:srgbClr val="FFE15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Карлсон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2986" y="3796043"/>
            <a:ext cx="4340367" cy="616503"/>
          </a:xfrm>
          <a:prstGeom prst="rect">
            <a:avLst/>
          </a:prstGeom>
          <a:solidFill>
            <a:srgbClr val="FFE15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Матильда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2986" y="2961167"/>
            <a:ext cx="4340367" cy="616503"/>
          </a:xfrm>
          <a:prstGeom prst="rect">
            <a:avLst/>
          </a:prstGeom>
          <a:solidFill>
            <a:srgbClr val="FFE15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Фрекен Бок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2338990" y="730996"/>
            <a:ext cx="8858251" cy="1452770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малыш и…?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16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1178" y="2269067"/>
            <a:ext cx="3288211" cy="3706283"/>
          </a:xfrm>
          <a:prstGeom prst="rect">
            <a:avLst/>
          </a:prstGeom>
          <a:noFill/>
        </p:spPr>
      </p:pic>
      <p:pic>
        <p:nvPicPr>
          <p:cNvPr id="1027" name="Picture 3" descr="C:\Users\User\Desktop\scale_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9699" y="440266"/>
            <a:ext cx="2039067" cy="250560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7245883" y="3809184"/>
            <a:ext cx="4340367" cy="61650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Мальвина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279750" y="3006632"/>
            <a:ext cx="4340367" cy="61650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Пьеро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45884" y="4664256"/>
            <a:ext cx="4340367" cy="616503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Артемон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976312" y="725971"/>
            <a:ext cx="8439755" cy="187844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Доверчивый Буратино и …?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original_57d8b59d40c08811228c04a8_5a63c291e0d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599" y="2658533"/>
            <a:ext cx="2290435" cy="3278186"/>
          </a:xfrm>
          <a:prstGeom prst="rect">
            <a:avLst/>
          </a:prstGeom>
          <a:noFill/>
        </p:spPr>
      </p:pic>
      <p:pic>
        <p:nvPicPr>
          <p:cNvPr id="1027" name="Picture 3" descr="C:\Users\User\Desktop\1f7dd9fd883217ee3dbcd2b7798aa8c4_x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7472" y="2878667"/>
            <a:ext cx="3905495" cy="27484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03982" y="427515"/>
            <a:ext cx="11786090" cy="5804651"/>
          </a:xfrm>
          <a:prstGeom prst="roundRect">
            <a:avLst>
              <a:gd name="adj" fmla="val 6852"/>
            </a:avLst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7483223" y="1242312"/>
            <a:ext cx="3257700" cy="850047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Чебурашка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83223" y="2283767"/>
            <a:ext cx="3257700" cy="844181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Старуха Шапокляк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483223" y="3319356"/>
            <a:ext cx="3257700" cy="842290"/>
          </a:xfrm>
          <a:prstGeom prst="rect">
            <a:avLst/>
          </a:prstGeom>
          <a:solidFill>
            <a:srgbClr val="FF99FF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Крыска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Лариска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1153860" y="4695475"/>
            <a:ext cx="10404727" cy="1362426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 крокодил Гена и…?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579" y1="93396" x2="34211" y2="82075"/>
                        <a14:backgroundMark x1="84211" y1="29245" x2="88158" y2="27358"/>
                        <a14:backgroundMark x1="73684" y1="32075" x2="73684" y2="30189"/>
                        <a14:backgroundMark x1="19737" y1="89623" x2="23684" y2="89623"/>
                        <a14:backgroundMark x1="22368" y1="89623" x2="19737" y2="86792"/>
                        <a14:backgroundMark x1="21053" y1="88679" x2="23684" y2="86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0548" y="755613"/>
            <a:ext cx="958422" cy="1336746"/>
          </a:xfrm>
          <a:prstGeom prst="rect">
            <a:avLst/>
          </a:prstGeom>
          <a:effectLst>
            <a:glow rad="203200">
              <a:schemeClr val="bg1">
                <a:alpha val="66000"/>
              </a:schemeClr>
            </a:glow>
          </a:effectLst>
        </p:spPr>
      </p:pic>
      <p:pic>
        <p:nvPicPr>
          <p:cNvPr id="1026" name="Picture 2" descr="C:\Users\User\Desktop\scale_120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403" y="609600"/>
            <a:ext cx="3697891" cy="2234142"/>
          </a:xfrm>
          <a:prstGeom prst="rect">
            <a:avLst/>
          </a:prstGeom>
          <a:noFill/>
        </p:spPr>
      </p:pic>
      <p:pic>
        <p:nvPicPr>
          <p:cNvPr id="1027" name="Picture 3" descr="C:\Users\User\Desktop\c9d475741d41b55a239411dea03c4f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3671" y="1727201"/>
            <a:ext cx="3791213" cy="266964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459957" y="5068764"/>
            <a:ext cx="3573386" cy="989008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Герда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87437" y="5068764"/>
            <a:ext cx="3325234" cy="989008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Рапунцель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66348" y="5068764"/>
            <a:ext cx="3171974" cy="989008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Золушка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/>
          <p:nvPr/>
        </p:nvSpPr>
        <p:spPr>
          <a:xfrm>
            <a:off x="459957" y="201591"/>
            <a:ext cx="11402462" cy="1010522"/>
          </a:xfrm>
          <a:prstGeom prst="rect">
            <a:avLst/>
          </a:prstGeom>
          <a:solidFill>
            <a:schemeClr val="bg1"/>
          </a:solidFill>
          <a:ln w="38100">
            <a:solidFill>
              <a:srgbClr val="9966FF">
                <a:alpha val="47000"/>
              </a:srgbClr>
            </a:solidFill>
            <a:prstDash val="solid"/>
          </a:ln>
          <a:effectLst>
            <a:outerShdw blurRad="254000" dist="38100" dir="2700000" algn="tl" rotWithShape="0">
              <a:srgbClr val="9966FF">
                <a:alpha val="34000"/>
              </a:srgbClr>
            </a:outerShdw>
          </a:effectLst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9966FF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девочка выручила своего друга из ледового плена?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5882189-21112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4266" y="1389063"/>
            <a:ext cx="8449733" cy="34655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245301" y="494811"/>
            <a:ext cx="11786090" cy="5804651"/>
          </a:xfrm>
          <a:prstGeom prst="roundRect">
            <a:avLst>
              <a:gd name="adj" fmla="val 685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" name="chimes.wav"/>
            </a:hlinkClick>
          </p:cNvPr>
          <p:cNvSpPr/>
          <p:nvPr/>
        </p:nvSpPr>
        <p:spPr>
          <a:xfrm>
            <a:off x="1042985" y="4628935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Нильс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2986" y="3796043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Джек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2986" y="2961167"/>
            <a:ext cx="4340367" cy="61650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srgbClr val="9966FF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Микки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042984" y="673818"/>
            <a:ext cx="10576537" cy="1291769"/>
          </a:xfrm>
          <a:prstGeom prst="rect">
            <a:avLst/>
          </a:prstGeom>
          <a:solidFill>
            <a:schemeClr val="bg1"/>
          </a:solidFill>
          <a:ln w="28575">
            <a:solidFill>
              <a:srgbClr val="CBB1FF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rgbClr val="AD6F64"/>
                </a:solidFill>
                <a:latin typeface="Garamond" panose="02020404030301010803" pitchFamily="18" charset="0"/>
                <a:cs typeface="Segoe UI Light" panose="020B0502040204020203" pitchFamily="34" charset="0"/>
              </a:defRPr>
            </a:lvl1pPr>
          </a:lstStyle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звали мальчика из сказки С.Лагерлёф, другом которого был гусь Мартин?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scale_12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8196" y="2355941"/>
            <a:ext cx="4664604" cy="347124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8E67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2C2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русскому языку с веселой мышкой</Template>
  <TotalTime>0</TotalTime>
  <Words>638</Words>
  <Application>WPS Presentation</Application>
  <PresentationFormat>Произвольный</PresentationFormat>
  <Paragraphs>76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Segoe UI Light</vt:lpstr>
      <vt:lpstr>Segoe UI</vt:lpstr>
      <vt:lpstr>Franklin Gothic Heavy</vt:lpstr>
      <vt:lpstr>Segoe UI Black</vt:lpstr>
      <vt:lpstr>Times New Roman</vt:lpstr>
      <vt:lpstr>Segoe Print</vt:lpstr>
      <vt:lpstr>Leelawadee UI</vt:lpstr>
      <vt:lpstr>Garamond</vt:lpstr>
      <vt:lpstr>Calibri</vt:lpstr>
      <vt:lpstr>Microsoft YaHei</vt:lpstr>
      <vt:lpstr/>
      <vt:lpstr>Arial Unicode MS</vt:lpstr>
      <vt:lpstr>Тема1</vt:lpstr>
      <vt:lpstr> Интерактивная игра «Кто с кем дружит?»</vt:lpstr>
      <vt:lpstr>PowerPoint 演示文稿</vt:lpstr>
      <vt:lpstr>Забавные Бурундучки Чип и …? </vt:lpstr>
      <vt:lpstr>PowerPoint 演示文稿</vt:lpstr>
      <vt:lpstr>Добрый малыш и…?</vt:lpstr>
      <vt:lpstr>Доверчивый Буратино и …?</vt:lpstr>
      <vt:lpstr>PowerPoint 演示文稿</vt:lpstr>
      <vt:lpstr>PowerPoint 演示文稿</vt:lpstr>
      <vt:lpstr>Как звали мальчика из сказки С.Лагерлёф, другом которого был гусь Мартин?</vt:lpstr>
      <vt:lpstr>С кем подружилась Дюймовочка в сказке Андерсена?</vt:lpstr>
      <vt:lpstr> Косолаповская модельная библиотека Выполнила: Мурзанаева М.А.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Kingsoft Corporation</cp:lastModifiedBy>
  <cp:revision>2</cp:revision>
  <dcterms:created xsi:type="dcterms:W3CDTF">2019-10-19T15:19:00Z</dcterms:created>
  <dcterms:modified xsi:type="dcterms:W3CDTF">2022-05-03T07:12:13Z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  <property fmtid="{D5CDD505-2E9C-101B-9397-08002B2CF9AE}" pid="3" name="KSOProductBuildVer">
    <vt:lpwstr>1049-10.2.0.7646</vt:lpwstr>
  </property>
</Properties>
</file>