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21" r:id="rId3"/>
    <p:sldId id="399" r:id="rId4"/>
    <p:sldId id="400" r:id="rId5"/>
    <p:sldId id="401" r:id="rId6"/>
  </p:sldIdLst>
  <p:sldSz cx="9144000" cy="6858000" type="screen4x3"/>
  <p:notesSz cx="6858000" cy="9144000"/>
  <p:defaultTextStyle>
    <a:defPPr>
      <a:defRPr lang="ru-RU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CC"/>
    <a:srgbClr val="FFFFFF"/>
    <a:srgbClr val="99FFCC"/>
    <a:srgbClr val="33CC33"/>
    <a:srgbClr val="FF9900"/>
    <a:srgbClr val="9F400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917"/>
    <p:restoredTop sz="41059"/>
  </p:normalViewPr>
  <p:slideViewPr>
    <p:cSldViewPr showGuides="1">
      <p:cViewPr varScale="1">
        <p:scale>
          <a:sx n="113" d="100"/>
          <a:sy n="113" d="100"/>
        </p:scale>
        <p:origin x="-1584" y="-96"/>
      </p:cViewPr>
      <p:guideLst>
        <p:guide orient="horz" pos="2160"/>
        <p:guide pos="286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4403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ru-RU" dirty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</a:fld>
            <a:endParaRPr lang="ru-RU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ru-RU" dirty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</a:fld>
            <a:endParaRPr lang="ru-RU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ru-RU" dirty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</a:fld>
            <a:endParaRPr lang="ru-RU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ru-RU" dirty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</a:fld>
            <a:endParaRPr lang="ru-RU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ru-RU" dirty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</a:fld>
            <a:endParaRPr lang="ru-RU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ru-RU" dirty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</a:fld>
            <a:endParaRPr lang="ru-RU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ru-RU" dirty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</a:fld>
            <a:endParaRPr lang="ru-RU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ru-RU" dirty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</a:fld>
            <a:endParaRPr lang="ru-RU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endParaRPr kumimoji="0" lang="ru-RU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ru-RU" dirty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</a:fld>
            <a:endParaRPr lang="ru-RU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ru-RU" dirty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</a:fld>
            <a:endParaRPr lang="ru-RU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1" cstate="print">
            <a:duotone>
              <a:schemeClr val="bg1"/>
              <a:srgbClr val="FFFFFF"/>
            </a:duotone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ru-RU" smtClean="0"/>
              <a:t>Образец заголовка</a:t>
            </a:r>
            <a:endParaRPr lang="ru-RU" smtClean="0"/>
          </a:p>
        </p:txBody>
      </p:sp>
      <p:sp>
        <p:nvSpPr>
          <p:cNvPr id="4301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ru-RU" dirty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</a:fld>
            <a:endParaRPr lang="ru-RU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>
    <p:strips dir="rd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6.xml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6.xml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6.xml"/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/>
          </p:cNvSpPr>
          <p:nvPr>
            <p:ph type="title"/>
          </p:nvPr>
        </p:nvSpPr>
        <p:spPr>
          <a:xfrm>
            <a:off x="323850" y="0"/>
            <a:ext cx="8510588" cy="1125538"/>
          </a:xfrm>
        </p:spPr>
        <p:txBody>
          <a:bodyPr wrap="square" lIns="91440" tIns="45720" rIns="91440" bIns="45720" anchor="ctr"/>
          <a:lstStyle/>
          <a:p>
            <a:r>
              <a:rPr sz="2400" b="1" dirty="0">
                <a:solidFill>
                  <a:srgbClr val="000000"/>
                </a:solidFill>
                <a:effectLst/>
              </a:rPr>
              <a:t> </a:t>
            </a:r>
            <a:endParaRPr sz="24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32770" name="Rectangle 5"/>
          <p:cNvSpPr>
            <a:spLocks noGrp="1" noRot="1"/>
          </p:cNvSpPr>
          <p:nvPr>
            <p:ph type="body"/>
          </p:nvPr>
        </p:nvSpPr>
        <p:spPr>
          <a:xfrm>
            <a:off x="395288" y="981075"/>
            <a:ext cx="8569325" cy="2879725"/>
          </a:xfrm>
        </p:spPr>
        <p:txBody>
          <a:bodyPr wrap="square" lIns="91440" tIns="45720" rIns="91440" bIns="45720" anchor="t"/>
          <a:lstStyle/>
          <a:p>
            <a:pPr>
              <a:lnSpc>
                <a:spcPct val="90000"/>
              </a:lnSpc>
              <a:buNone/>
            </a:pPr>
            <a:r>
              <a:rPr sz="2800" b="1" i="1" dirty="0">
                <a:solidFill>
                  <a:srgbClr val="0000CC"/>
                </a:solidFill>
                <a:effectLst/>
              </a:rPr>
              <a:t>          </a:t>
            </a:r>
            <a:endParaRPr sz="2800" b="1" i="1" dirty="0">
              <a:solidFill>
                <a:srgbClr val="0000CC"/>
              </a:solidFill>
              <a:effectLst/>
            </a:endParaRPr>
          </a:p>
          <a:p>
            <a:pPr>
              <a:lnSpc>
                <a:spcPct val="90000"/>
              </a:lnSpc>
              <a:buNone/>
            </a:pPr>
            <a:endParaRPr sz="2800" b="1" i="1" dirty="0">
              <a:solidFill>
                <a:srgbClr val="0000CC"/>
              </a:solidFill>
              <a:effectLst/>
            </a:endParaRPr>
          </a:p>
          <a:p>
            <a:pPr algn="ctr">
              <a:lnSpc>
                <a:spcPct val="90000"/>
              </a:lnSpc>
              <a:buNone/>
            </a:pPr>
            <a:r>
              <a:rPr sz="2800" b="1" i="1" dirty="0">
                <a:solidFill>
                  <a:srgbClr val="0000CC"/>
                </a:solidFill>
                <a:effectLst/>
              </a:rPr>
              <a:t>     </a:t>
            </a:r>
            <a:endParaRPr sz="4000" b="1" i="1" dirty="0">
              <a:solidFill>
                <a:srgbClr val="0000CC"/>
              </a:solidFill>
              <a:effectLst/>
            </a:endParaRPr>
          </a:p>
        </p:txBody>
      </p:sp>
      <p:sp>
        <p:nvSpPr>
          <p:cNvPr id="2054" name="Rectangle 6"/>
          <p:cNvSpPr/>
          <p:nvPr/>
        </p:nvSpPr>
        <p:spPr>
          <a:xfrm rot="-10800000" flipV="1">
            <a:off x="1978025" y="4005263"/>
            <a:ext cx="5338763" cy="22891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endParaRPr b="1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b="1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b="1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b="1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b="1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b="1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b="1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b="1" i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055" name="Rectangle 7"/>
          <p:cNvSpPr/>
          <p:nvPr/>
        </p:nvSpPr>
        <p:spPr>
          <a:xfrm>
            <a:off x="2051050" y="5013325"/>
            <a:ext cx="4999038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b="1" i="1" dirty="0">
                <a:solidFill>
                  <a:srgbClr val="0033CC"/>
                </a:solidFill>
                <a:latin typeface="Arial" panose="020B0604020202020204" pitchFamily="34" charset="0"/>
              </a:rPr>
              <a:t>                  </a:t>
            </a:r>
            <a:endParaRPr lang="ru-RU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Изображение 1" descr="IMG_20220406_062405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395605" y="483870"/>
            <a:ext cx="2735580" cy="3874135"/>
          </a:xfrm>
          <a:prstGeom prst="rect">
            <a:avLst/>
          </a:prstGeom>
        </p:spPr>
      </p:pic>
      <p:pic>
        <p:nvPicPr>
          <p:cNvPr id="3" name="Изображение 2" descr="IMG_20220406_0624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4100" y="470535"/>
            <a:ext cx="2436495" cy="3901440"/>
          </a:xfrm>
          <a:prstGeom prst="rect">
            <a:avLst/>
          </a:prstGeom>
        </p:spPr>
      </p:pic>
      <p:pic>
        <p:nvPicPr>
          <p:cNvPr id="4" name="Изображение 3" descr="IMG_20220406_06241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219190" y="483870"/>
            <a:ext cx="2615565" cy="38735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 animBg="1"/>
      <p:bldP spid="3277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/>
          </p:cNvSpPr>
          <p:nvPr>
            <p:ph type="title"/>
          </p:nvPr>
        </p:nvSpPr>
        <p:spPr>
          <a:xfrm>
            <a:off x="323850" y="0"/>
            <a:ext cx="8510588" cy="1125538"/>
          </a:xfrm>
        </p:spPr>
        <p:txBody>
          <a:bodyPr wrap="square" lIns="91440" tIns="45720" rIns="91440" bIns="45720" anchor="ctr"/>
          <a:lstStyle/>
          <a:p>
            <a:r>
              <a:rPr sz="2400" b="1" dirty="0">
                <a:solidFill>
                  <a:srgbClr val="000000"/>
                </a:solidFill>
                <a:effectLst/>
              </a:rPr>
              <a:t> </a:t>
            </a:r>
            <a:endParaRPr sz="24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32770" name="Rectangle 5"/>
          <p:cNvSpPr>
            <a:spLocks noGrp="1" noRot="1"/>
          </p:cNvSpPr>
          <p:nvPr>
            <p:ph type="body"/>
          </p:nvPr>
        </p:nvSpPr>
        <p:spPr>
          <a:xfrm>
            <a:off x="395288" y="981075"/>
            <a:ext cx="8569325" cy="2879725"/>
          </a:xfrm>
        </p:spPr>
        <p:txBody>
          <a:bodyPr wrap="square" lIns="91440" tIns="45720" rIns="91440" bIns="45720" anchor="t"/>
          <a:lstStyle/>
          <a:p>
            <a:pPr>
              <a:lnSpc>
                <a:spcPct val="90000"/>
              </a:lnSpc>
              <a:buNone/>
            </a:pPr>
            <a:r>
              <a:rPr sz="2800" b="1" i="1" dirty="0">
                <a:solidFill>
                  <a:srgbClr val="0000CC"/>
                </a:solidFill>
                <a:effectLst/>
              </a:rPr>
              <a:t>          </a:t>
            </a:r>
            <a:endParaRPr sz="2800" b="1" i="1" dirty="0">
              <a:solidFill>
                <a:srgbClr val="0000CC"/>
              </a:solidFill>
              <a:effectLst/>
            </a:endParaRPr>
          </a:p>
          <a:p>
            <a:pPr>
              <a:lnSpc>
                <a:spcPct val="90000"/>
              </a:lnSpc>
              <a:buNone/>
            </a:pPr>
            <a:endParaRPr sz="2800" b="1" i="1" dirty="0">
              <a:solidFill>
                <a:srgbClr val="0000CC"/>
              </a:solidFill>
              <a:effectLst/>
            </a:endParaRPr>
          </a:p>
          <a:p>
            <a:pPr algn="ctr">
              <a:lnSpc>
                <a:spcPct val="90000"/>
              </a:lnSpc>
              <a:buNone/>
            </a:pPr>
            <a:r>
              <a:rPr sz="2800" b="1" i="1" dirty="0">
                <a:solidFill>
                  <a:srgbClr val="0000CC"/>
                </a:solidFill>
                <a:effectLst/>
              </a:rPr>
              <a:t>     </a:t>
            </a:r>
            <a:endParaRPr sz="4000" b="1" i="1" dirty="0">
              <a:solidFill>
                <a:srgbClr val="0000CC"/>
              </a:solidFill>
              <a:effectLst/>
            </a:endParaRPr>
          </a:p>
        </p:txBody>
      </p:sp>
      <p:sp>
        <p:nvSpPr>
          <p:cNvPr id="2054" name="Rectangle 6"/>
          <p:cNvSpPr/>
          <p:nvPr/>
        </p:nvSpPr>
        <p:spPr>
          <a:xfrm rot="-10800000" flipV="1">
            <a:off x="1978025" y="4005263"/>
            <a:ext cx="5338763" cy="22891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endParaRPr b="1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b="1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b="1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b="1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b="1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b="1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b="1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b="1" i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055" name="Rectangle 7"/>
          <p:cNvSpPr/>
          <p:nvPr/>
        </p:nvSpPr>
        <p:spPr>
          <a:xfrm>
            <a:off x="2051050" y="5013325"/>
            <a:ext cx="4999038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b="1" i="1" dirty="0">
                <a:solidFill>
                  <a:srgbClr val="0033CC"/>
                </a:solidFill>
                <a:latin typeface="Arial" panose="020B0604020202020204" pitchFamily="34" charset="0"/>
              </a:rPr>
              <a:t>                  </a:t>
            </a:r>
            <a:endParaRPr lang="ru-RU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Изображение 1" descr="E:\Педагог-психолог\Интернет-портфолио\Методическая копилка\ТРЕНИНГИ\РЕСУРСНЫЙ ТРЕНИНГ МАГИЯ ПОДСОЗНАНИЯ\псикарты\IMG_20220406_062425.jpgIMG_20220406_062425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474980" y="677863"/>
            <a:ext cx="2735580" cy="3689350"/>
          </a:xfrm>
          <a:prstGeom prst="rect">
            <a:avLst/>
          </a:prstGeom>
        </p:spPr>
      </p:pic>
      <p:pic>
        <p:nvPicPr>
          <p:cNvPr id="3" name="Изображение 2" descr="E:\Педагог-психолог\Интернет-портфолио\Методическая копилка\ТРЕНИНГИ\РЕСУРСНЫЙ ТРЕНИНГ МАГИЯ ПОДСОЗНАНИЯ\псикарты\IMG_20220406_062432.jpgIMG_20220406_06243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633470" y="657225"/>
            <a:ext cx="2436495" cy="3710305"/>
          </a:xfrm>
          <a:prstGeom prst="rect">
            <a:avLst/>
          </a:prstGeom>
        </p:spPr>
      </p:pic>
      <p:pic>
        <p:nvPicPr>
          <p:cNvPr id="4" name="Изображение 3" descr="E:\Педагог-психолог\Интернет-портфолио\Методическая копилка\ТРЕНИНГИ\РЕСУРСНЫЙ ТРЕНИНГ МАГИЯ ПОДСОЗНАНИЯ\псикарты\IMG_20220406_062442.jpgIMG_20220406_06244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219190" y="668020"/>
            <a:ext cx="2615565" cy="3710305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770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2770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 bldLvl="0" animBg="1"/>
      <p:bldP spid="3277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/>
          </p:cNvSpPr>
          <p:nvPr>
            <p:ph type="title"/>
          </p:nvPr>
        </p:nvSpPr>
        <p:spPr>
          <a:xfrm>
            <a:off x="323850" y="0"/>
            <a:ext cx="8510588" cy="1125538"/>
          </a:xfrm>
        </p:spPr>
        <p:txBody>
          <a:bodyPr wrap="square" lIns="91440" tIns="45720" rIns="91440" bIns="45720" anchor="ctr"/>
          <a:lstStyle/>
          <a:p>
            <a:r>
              <a:rPr sz="2400" b="1" dirty="0">
                <a:solidFill>
                  <a:srgbClr val="000000"/>
                </a:solidFill>
                <a:effectLst/>
              </a:rPr>
              <a:t> </a:t>
            </a:r>
            <a:endParaRPr sz="24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32770" name="Rectangle 5"/>
          <p:cNvSpPr>
            <a:spLocks noGrp="1" noRot="1"/>
          </p:cNvSpPr>
          <p:nvPr>
            <p:ph type="body"/>
          </p:nvPr>
        </p:nvSpPr>
        <p:spPr>
          <a:xfrm>
            <a:off x="395288" y="981075"/>
            <a:ext cx="8569325" cy="2879725"/>
          </a:xfrm>
        </p:spPr>
        <p:txBody>
          <a:bodyPr wrap="square" lIns="91440" tIns="45720" rIns="91440" bIns="45720" anchor="t"/>
          <a:lstStyle/>
          <a:p>
            <a:pPr>
              <a:lnSpc>
                <a:spcPct val="90000"/>
              </a:lnSpc>
              <a:buNone/>
            </a:pPr>
            <a:r>
              <a:rPr sz="2800" b="1" i="1" dirty="0">
                <a:solidFill>
                  <a:srgbClr val="0000CC"/>
                </a:solidFill>
                <a:effectLst/>
              </a:rPr>
              <a:t>          </a:t>
            </a:r>
            <a:endParaRPr sz="2800" b="1" i="1" dirty="0">
              <a:solidFill>
                <a:srgbClr val="0000CC"/>
              </a:solidFill>
              <a:effectLst/>
            </a:endParaRPr>
          </a:p>
          <a:p>
            <a:pPr>
              <a:lnSpc>
                <a:spcPct val="90000"/>
              </a:lnSpc>
              <a:buNone/>
            </a:pPr>
            <a:endParaRPr sz="2800" b="1" i="1" dirty="0">
              <a:solidFill>
                <a:srgbClr val="0000CC"/>
              </a:solidFill>
              <a:effectLst/>
            </a:endParaRPr>
          </a:p>
          <a:p>
            <a:pPr algn="ctr">
              <a:lnSpc>
                <a:spcPct val="90000"/>
              </a:lnSpc>
              <a:buNone/>
            </a:pPr>
            <a:r>
              <a:rPr sz="2800" b="1" i="1" dirty="0">
                <a:solidFill>
                  <a:srgbClr val="0000CC"/>
                </a:solidFill>
                <a:effectLst/>
              </a:rPr>
              <a:t>     </a:t>
            </a:r>
            <a:endParaRPr sz="4000" b="1" i="1" dirty="0">
              <a:solidFill>
                <a:srgbClr val="0000CC"/>
              </a:solidFill>
              <a:effectLst/>
            </a:endParaRPr>
          </a:p>
        </p:txBody>
      </p:sp>
      <p:sp>
        <p:nvSpPr>
          <p:cNvPr id="2054" name="Rectangle 6"/>
          <p:cNvSpPr/>
          <p:nvPr/>
        </p:nvSpPr>
        <p:spPr>
          <a:xfrm rot="-10800000" flipV="1">
            <a:off x="1978025" y="4005263"/>
            <a:ext cx="5338763" cy="22891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endParaRPr b="1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b="1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b="1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b="1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b="1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b="1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b="1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b="1" i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055" name="Rectangle 7"/>
          <p:cNvSpPr/>
          <p:nvPr/>
        </p:nvSpPr>
        <p:spPr>
          <a:xfrm>
            <a:off x="2051050" y="5013325"/>
            <a:ext cx="4999038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b="1" i="1" dirty="0">
                <a:solidFill>
                  <a:srgbClr val="0033CC"/>
                </a:solidFill>
                <a:latin typeface="Arial" panose="020B0604020202020204" pitchFamily="34" charset="0"/>
              </a:rPr>
              <a:t>                  </a:t>
            </a:r>
            <a:endParaRPr lang="ru-RU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Изображение 1" descr="E:\Педагог-психолог\Интернет-портфолио\Методическая копилка\ТРЕНИНГИ\РЕСУРСНЫЙ ТРЕНИНГ МАГИЯ ПОДСОЗНАНИЯ\псикарты\IMG_20220406_062500.jpgIMG_20220406_062500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395605" y="499428"/>
            <a:ext cx="2735580" cy="3689350"/>
          </a:xfrm>
          <a:prstGeom prst="rect">
            <a:avLst/>
          </a:prstGeom>
        </p:spPr>
      </p:pic>
      <p:pic>
        <p:nvPicPr>
          <p:cNvPr id="3" name="Изображение 2" descr="E:\Педагог-психолог\Интернет-портфолио\Методическая копилка\ТРЕНИНГИ\РЕСУРСНЫЙ ТРЕНИНГ МАГИЯ ПОДСОЗНАНИЯ\псикарты\IMG_20220406_062456.jpgIMG_20220406_06245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462020" y="499745"/>
            <a:ext cx="2436495" cy="3688715"/>
          </a:xfrm>
          <a:prstGeom prst="rect">
            <a:avLst/>
          </a:prstGeom>
        </p:spPr>
      </p:pic>
      <p:pic>
        <p:nvPicPr>
          <p:cNvPr id="4" name="Изображение 3" descr="E:\Педагог-психолог\Интернет-портфолио\Методическая копилка\ТРЕНИНГИ\РЕСУРСНЫЙ ТРЕНИНГ МАГИЯ ПОДСОЗНАНИЯ\псикарты\IMG_20220406_062452.jpgIMG_20220406_06245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231890" y="499110"/>
            <a:ext cx="2602865" cy="3686175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770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2770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770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770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32770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 bldLvl="0" animBg="1"/>
      <p:bldP spid="3277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/>
          </p:cNvSpPr>
          <p:nvPr>
            <p:ph type="title"/>
          </p:nvPr>
        </p:nvSpPr>
        <p:spPr>
          <a:xfrm>
            <a:off x="323850" y="0"/>
            <a:ext cx="8510588" cy="1125538"/>
          </a:xfrm>
        </p:spPr>
        <p:txBody>
          <a:bodyPr wrap="square" lIns="91440" tIns="45720" rIns="91440" bIns="45720" anchor="ctr"/>
          <a:lstStyle/>
          <a:p>
            <a:r>
              <a:rPr sz="2400" b="1" dirty="0">
                <a:solidFill>
                  <a:srgbClr val="000000"/>
                </a:solidFill>
                <a:effectLst/>
              </a:rPr>
              <a:t> </a:t>
            </a:r>
            <a:endParaRPr sz="24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32770" name="Rectangle 5"/>
          <p:cNvSpPr>
            <a:spLocks noGrp="1" noRot="1"/>
          </p:cNvSpPr>
          <p:nvPr>
            <p:ph type="body"/>
          </p:nvPr>
        </p:nvSpPr>
        <p:spPr>
          <a:xfrm>
            <a:off x="395288" y="981075"/>
            <a:ext cx="8569325" cy="2879725"/>
          </a:xfrm>
        </p:spPr>
        <p:txBody>
          <a:bodyPr wrap="square" lIns="91440" tIns="45720" rIns="91440" bIns="45720" anchor="t"/>
          <a:lstStyle/>
          <a:p>
            <a:pPr>
              <a:lnSpc>
                <a:spcPct val="90000"/>
              </a:lnSpc>
              <a:buNone/>
            </a:pPr>
            <a:r>
              <a:rPr sz="2800" b="1" i="1" dirty="0">
                <a:solidFill>
                  <a:srgbClr val="0000CC"/>
                </a:solidFill>
                <a:effectLst/>
              </a:rPr>
              <a:t>          </a:t>
            </a:r>
            <a:endParaRPr sz="2800" b="1" i="1" dirty="0">
              <a:solidFill>
                <a:srgbClr val="0000CC"/>
              </a:solidFill>
              <a:effectLst/>
            </a:endParaRPr>
          </a:p>
          <a:p>
            <a:pPr>
              <a:lnSpc>
                <a:spcPct val="90000"/>
              </a:lnSpc>
              <a:buNone/>
            </a:pPr>
            <a:endParaRPr sz="2800" b="1" i="1" dirty="0">
              <a:solidFill>
                <a:srgbClr val="0000CC"/>
              </a:solidFill>
              <a:effectLst/>
            </a:endParaRPr>
          </a:p>
          <a:p>
            <a:pPr algn="ctr">
              <a:lnSpc>
                <a:spcPct val="90000"/>
              </a:lnSpc>
              <a:buNone/>
            </a:pPr>
            <a:r>
              <a:rPr sz="2800" b="1" i="1" dirty="0">
                <a:solidFill>
                  <a:srgbClr val="0000CC"/>
                </a:solidFill>
                <a:effectLst/>
              </a:rPr>
              <a:t>     </a:t>
            </a:r>
            <a:endParaRPr sz="4000" b="1" i="1" dirty="0">
              <a:solidFill>
                <a:srgbClr val="0000CC"/>
              </a:solidFill>
              <a:effectLst/>
            </a:endParaRPr>
          </a:p>
        </p:txBody>
      </p:sp>
      <p:sp>
        <p:nvSpPr>
          <p:cNvPr id="2054" name="Rectangle 6"/>
          <p:cNvSpPr/>
          <p:nvPr/>
        </p:nvSpPr>
        <p:spPr>
          <a:xfrm rot="-10800000" flipV="1">
            <a:off x="1978025" y="4005263"/>
            <a:ext cx="5338763" cy="22891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endParaRPr b="1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b="1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b="1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b="1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b="1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b="1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b="1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b="1" i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055" name="Rectangle 7"/>
          <p:cNvSpPr/>
          <p:nvPr/>
        </p:nvSpPr>
        <p:spPr>
          <a:xfrm>
            <a:off x="2051050" y="5013325"/>
            <a:ext cx="4999038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b="1" i="1" dirty="0">
                <a:solidFill>
                  <a:srgbClr val="0033CC"/>
                </a:solidFill>
                <a:latin typeface="Arial" panose="020B0604020202020204" pitchFamily="34" charset="0"/>
              </a:rPr>
              <a:t>                  </a:t>
            </a:r>
            <a:endParaRPr lang="ru-RU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Изображение 1" descr="E:\Педагог-психолог\Интернет-портфолио\Методическая копилка\ТРЕНИНГИ\РЕСУРСНЫЙ ТРЕНИНГ МАГИЯ ПОДСОЗНАНИЯ\псикарты\IMG_20220406_062446.jpgIMG_20220406_062446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395923" y="499428"/>
            <a:ext cx="2734945" cy="3689350"/>
          </a:xfrm>
          <a:prstGeom prst="rect">
            <a:avLst/>
          </a:prstGeom>
        </p:spPr>
      </p:pic>
      <p:pic>
        <p:nvPicPr>
          <p:cNvPr id="3" name="Изображение 2" descr="E:\Педагог-психолог\Интернет-портфолио\Методическая копилка\ТРЕНИНГИ\РЕСУРСНЫЙ ТРЕНИНГ МАГИЯ ПОДСОЗНАНИЯ\псикарты\IMG_20220406_062436.jpgIMG_20220406_06243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439920" y="701040"/>
            <a:ext cx="2449195" cy="3668395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770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2770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770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770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32770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770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770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32770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 bldLvl="0" animBg="1"/>
      <p:bldP spid="32770" grpId="0" build="p"/>
    </p:bldLst>
  </p:timing>
</p:sld>
</file>

<file path=ppt/theme/theme1.xml><?xml version="1.0" encoding="utf-8"?>
<a:theme xmlns:a="http://schemas.openxmlformats.org/drawingml/2006/main" name="12_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12_Облака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0</TotalTime>
  <Words>140</Words>
  <Application>WPS Presentation</Application>
  <PresentationFormat>Экран (4:3)</PresentationFormat>
  <Paragraphs>64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4" baseType="lpstr">
      <vt:lpstr>Arial</vt:lpstr>
      <vt:lpstr>SimSun</vt:lpstr>
      <vt:lpstr>Wingdings</vt:lpstr>
      <vt:lpstr>Impact</vt:lpstr>
      <vt:lpstr>Microsoft YaHei</vt:lpstr>
      <vt:lpstr/>
      <vt:lpstr>Arial Unicode MS</vt:lpstr>
      <vt:lpstr>Calibri</vt:lpstr>
      <vt:lpstr>Segoe Print</vt:lpstr>
      <vt:lpstr>12_Облака</vt:lpstr>
      <vt:lpstr>МБДОУ детский сад «Северяночка» </vt:lpstr>
      <vt:lpstr> </vt:lpstr>
      <vt:lpstr> </vt:lpstr>
      <vt:lpstr> </vt:lpstr>
    </vt:vector>
  </TitlesOfParts>
  <Company>Benq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«Я здоровье берегу, сам себе я помогу».</dc:title>
  <dc:creator>Mashka</dc:creator>
  <cp:lastModifiedBy>Kingsoft Corporation</cp:lastModifiedBy>
  <cp:revision>104</cp:revision>
  <dcterms:created xsi:type="dcterms:W3CDTF">2010-10-13T17:51:00Z</dcterms:created>
  <dcterms:modified xsi:type="dcterms:W3CDTF">2022-04-30T19:13:19Z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1049-10.2.0.7646</vt:lpwstr>
  </property>
</Properties>
</file>