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8" r:id="rId3"/>
    <p:sldId id="286" r:id="rId4"/>
    <p:sldId id="287" r:id="rId5"/>
    <p:sldId id="263" r:id="rId6"/>
    <p:sldId id="270" r:id="rId7"/>
    <p:sldId id="273" r:id="rId8"/>
    <p:sldId id="274" r:id="rId9"/>
    <p:sldId id="275" r:id="rId10"/>
    <p:sldId id="276" r:id="rId11"/>
    <p:sldId id="278" r:id="rId12"/>
    <p:sldId id="289" r:id="rId13"/>
    <p:sldId id="28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28604"/>
            <a:ext cx="7929618" cy="3286149"/>
          </a:xfrm>
          <a:noFill/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600" b="1" kern="1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«Артикуляционные упражнения с элементами </a:t>
            </a:r>
            <a:r>
              <a:rPr lang="ru-RU" sz="3600" b="1" kern="12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биоэнергопластики</a:t>
            </a:r>
            <a:r>
              <a:rPr lang="ru-RU" sz="3600" b="1" kern="1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работе с  детьми дошкольного возраста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»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3714752"/>
            <a:ext cx="8001056" cy="3143248"/>
          </a:xfrm>
          <a:noFill/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 Рахат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кызы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Нуркыз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«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Северяночка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5040560" cy="65293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«Хоботок – улыбочка»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:\арт гимнастика\7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2608"/>
            <a:ext cx="3528392" cy="382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арт гимнастика\8.tif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1772816"/>
            <a:ext cx="280831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288032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«Чашечка»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:\арт гимнастика\27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4516" y="1268760"/>
            <a:ext cx="271462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арт гимнастика\16.t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331236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10AF29B-4E87-4CAF-B5F2-FB9252BA232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110" y="438150"/>
            <a:ext cx="5859780" cy="59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he_Weeknd_-_Save_Your_Tears_72591609">
            <a:hlinkClick r:id="" action="ppaction://media"/>
            <a:extLst>
              <a:ext uri="{FF2B5EF4-FFF2-40B4-BE49-F238E27FC236}">
                <a16:creationId xmlns="" xmlns:a16="http://schemas.microsoft.com/office/drawing/2014/main" id="{EE6D6773-B0A6-4CC2-8AA7-9E2230890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304800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763284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28604"/>
            <a:ext cx="7929618" cy="3286149"/>
          </a:xfrm>
          <a:noFill/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ЛЕС. Музыка природы.">
            <a:hlinkClick r:id="" action="ppaction://media"/>
            <a:extLst>
              <a:ext uri="{FF2B5EF4-FFF2-40B4-BE49-F238E27FC236}">
                <a16:creationId xmlns="" xmlns:a16="http://schemas.microsoft.com/office/drawing/2014/main" id="{57B3B010-3413-47CB-A351-BC247F46F2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2825080" cy="2825080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7ED84A84-F30C-4539-B749-BA9DDF04A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9712" y="1124744"/>
            <a:ext cx="5760640" cy="3888432"/>
          </a:xfrm>
          <a:noFill/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343875C-A365-43AC-A8B9-2E329A445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746705"/>
            <a:ext cx="5616624" cy="53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935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00200"/>
            <a:ext cx="7901014" cy="4525963"/>
          </a:xfrm>
          <a:noFill/>
        </p:spPr>
        <p:txBody>
          <a:bodyPr>
            <a:normAutofit fontScale="92500" lnSpcReduction="10000"/>
          </a:bodyPr>
          <a:lstStyle/>
          <a:p>
            <a:pPr marL="92075" indent="622300"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благоприятный период для развития интеллектуальных, речевых, творческих возможностей человека – от 3  до 9 лет, когда кора больших полушарий еще окончательно не сформирована. Именно в этом возрасте необходимо развивать память, восприятие, мышление, и, особенно, речь.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indent="622300">
              <a:buNone/>
            </a:pP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4301381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txBody>
          <a:bodyPr/>
          <a:lstStyle/>
          <a:p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Биоэнергопластика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00200"/>
            <a:ext cx="7901014" cy="4525963"/>
          </a:xfrm>
          <a:noFill/>
        </p:spPr>
        <p:txBody>
          <a:bodyPr>
            <a:normAutofit fontScale="92500"/>
          </a:bodyPr>
          <a:lstStyle/>
          <a:p>
            <a:pPr marL="92075" indent="62230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“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состоит из двух слов: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пластика.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совместное взаимодействие руки и языка. </a:t>
            </a:r>
          </a:p>
          <a:p>
            <a:pPr marL="92075" indent="622300">
              <a:buNone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одна из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технологий, а также нетрадиционный метод выполнения артикуляционной гимнастики.</a:t>
            </a:r>
          </a:p>
          <a:p>
            <a:pPr>
              <a:spcAft>
                <a:spcPts val="75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Суть этого метода состоит в соединении плавных движений кистей рук с движениями органов артикуляционного аппарата.</a:t>
            </a:r>
          </a:p>
          <a:p>
            <a:pPr>
              <a:spcAft>
                <a:spcPts val="75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момент выполнения артикуляционного упражнения рука показывает, где и в каком положении находятся язык, нижняя челюсть или губы.</a:t>
            </a:r>
          </a:p>
          <a:p>
            <a:pPr marL="92075" indent="622300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2075" indent="62230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968235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15218"/>
            <a:ext cx="8686800" cy="1084982"/>
          </a:xfrm>
          <a:noFill/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биоэнергопластики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268760"/>
            <a:ext cx="7901014" cy="4525963"/>
          </a:xfrm>
          <a:noFill/>
        </p:spPr>
        <p:txBody>
          <a:bodyPr>
            <a:normAutofit/>
          </a:bodyPr>
          <a:lstStyle/>
          <a:p>
            <a:pPr marL="342900" lvl="0" indent="-342900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Оптимизирует психологическую базу речи.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Улучшает моторные возможности ребёнка.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коррекции звукопроизношения, фонематических процессов.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Синхронизация работы над речевой и мелкой моторикой сокращает время занятий, усиливает их результативность.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Позволяет быстро убрать зрительную опору – зеркало и перейти к выполнению упражнений по ощущениям</a:t>
            </a:r>
            <a: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indent="622300"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Артикуляционная гимнастика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9528" y="1262843"/>
            <a:ext cx="681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Важное условие – само упражнение должно быть заранее отработано изолировано, а затем введено в артикуляционный комплекс.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28919" y="3023616"/>
            <a:ext cx="3669678" cy="275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382406" y="2821933"/>
            <a:ext cx="3820997" cy="2865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2154"/>
            <a:ext cx="5976664" cy="790582"/>
          </a:xfrm>
        </p:spPr>
        <p:txBody>
          <a:bodyPr>
            <a:normAutofit fontScale="90000"/>
          </a:bodyPr>
          <a:lstStyle/>
          <a:p>
            <a:r>
              <a:rPr lang="ru-RU" dirty="0"/>
              <a:t>Артикуляционные упражнения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052736"/>
            <a:ext cx="3250704" cy="5429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«</a:t>
            </a:r>
            <a:r>
              <a:rPr lang="ru-RU" dirty="0" err="1"/>
              <a:t>Бегемотик</a:t>
            </a:r>
            <a:r>
              <a:rPr lang="ru-RU" dirty="0"/>
              <a:t>»</a:t>
            </a:r>
          </a:p>
          <a:p>
            <a:endParaRPr lang="ru-RU" dirty="0"/>
          </a:p>
        </p:txBody>
      </p:sp>
      <p:pic>
        <p:nvPicPr>
          <p:cNvPr id="4" name="Рисунок 3" descr="I:\арт гимнастика\1.ti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325070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арт гимнастика\2.tif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5430" y="1628800"/>
            <a:ext cx="251098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408" y="260648"/>
            <a:ext cx="4032448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«Улыбочка»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:\арт гимнастика\7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196752"/>
            <a:ext cx="32118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арт гимнастика\4.tif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6336" y="1340768"/>
            <a:ext cx="29980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338437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«Хоботок»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:\арт гимнастика\5.ti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403648"/>
            <a:ext cx="3096344" cy="411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арт гимнастика\6.tif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7818" y="1556792"/>
            <a:ext cx="288659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138</Words>
  <Application>Microsoft Office PowerPoint</Application>
  <PresentationFormat>Экран (4:3)</PresentationFormat>
  <Paragraphs>25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«Артикуляционные упражнения с элементами биоэнергопластики в работе с  детьми дошкольного возраста»  </vt:lpstr>
      <vt:lpstr> </vt:lpstr>
      <vt:lpstr>Презентация PowerPoint</vt:lpstr>
      <vt:lpstr>Биоэнергопластика</vt:lpstr>
      <vt:lpstr>Преимущества биоэнергопластики: </vt:lpstr>
      <vt:lpstr>Артикуляционная гимнастика</vt:lpstr>
      <vt:lpstr>Артикуляционные упражнения</vt:lpstr>
      <vt:lpstr>«Улыбочка» </vt:lpstr>
      <vt:lpstr>«Хоботок» </vt:lpstr>
      <vt:lpstr>«Хоботок – улыбочка» </vt:lpstr>
      <vt:lpstr>«Чашечка»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97</cp:revision>
  <dcterms:modified xsi:type="dcterms:W3CDTF">2023-11-20T13:42:48Z</dcterms:modified>
</cp:coreProperties>
</file>