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34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8E4-F2B8-47EC-9E4F-6EE45E5629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BF9C-1E07-4835-8AC1-424A1F53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8E4-F2B8-47EC-9E4F-6EE45E5629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BF9C-1E07-4835-8AC1-424A1F53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8E4-F2B8-47EC-9E4F-6EE45E5629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BF9C-1E07-4835-8AC1-424A1F53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8E4-F2B8-47EC-9E4F-6EE45E5629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BF9C-1E07-4835-8AC1-424A1F53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8E4-F2B8-47EC-9E4F-6EE45E5629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BF9C-1E07-4835-8AC1-424A1F53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8E4-F2B8-47EC-9E4F-6EE45E5629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BF9C-1E07-4835-8AC1-424A1F53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8E4-F2B8-47EC-9E4F-6EE45E5629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BF9C-1E07-4835-8AC1-424A1F53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8E4-F2B8-47EC-9E4F-6EE45E5629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BF9C-1E07-4835-8AC1-424A1F53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8E4-F2B8-47EC-9E4F-6EE45E5629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BF9C-1E07-4835-8AC1-424A1F53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8E4-F2B8-47EC-9E4F-6EE45E5629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BF9C-1E07-4835-8AC1-424A1F53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8E4-F2B8-47EC-9E4F-6EE45E5629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BF9C-1E07-4835-8AC1-424A1F53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78E4-F2B8-47EC-9E4F-6EE45E5629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1BF9C-1E07-4835-8AC1-424A1F53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МОИ УНИВЕРСИТЕТЫ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140968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Это не Горький, но, вполне, поучительное жизненное произведение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4950"/>
            <a:ext cx="4833534" cy="644679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Выноска-облако 7"/>
          <p:cNvSpPr/>
          <p:nvPr/>
        </p:nvSpPr>
        <p:spPr>
          <a:xfrm>
            <a:off x="971600" y="260368"/>
            <a:ext cx="6480720" cy="2808592"/>
          </a:xfrm>
          <a:prstGeom prst="cloudCallout">
            <a:avLst>
              <a:gd name="adj1" fmla="val 39598"/>
              <a:gd name="adj2" fmla="val 688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solidFill>
                  <a:srgbClr val="606060"/>
                </a:solidFill>
                <a:latin typeface="Comic Sans MS" panose="030F0702030302020204" pitchFamily="66" charset="0"/>
              </a:rPr>
              <a:t>В </a:t>
            </a:r>
            <a:r>
              <a:rPr lang="ru-RU" sz="2800" dirty="0">
                <a:solidFill>
                  <a:srgbClr val="606060"/>
                </a:solidFill>
                <a:latin typeface="Comic Sans MS" panose="030F0702030302020204" pitchFamily="66" charset="0"/>
              </a:rPr>
              <a:t>недрах тундры выдра в гетрах тырит в вёдра ядра кедра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606060"/>
                </a:solidFill>
                <a:latin typeface="Comic Sans MS" panose="030F0702030302020204" pitchFamily="66" charset="0"/>
              </a:rPr>
              <a:t>Искать и находить истину не только на поверхности, но и там, где, казалось бы, её нет…</a:t>
            </a:r>
            <a:endParaRPr lang="ru-RU" sz="3200" dirty="0">
              <a:solidFill>
                <a:srgbClr val="606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6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06060"/>
                </a:solidFill>
                <a:latin typeface="Comic Sans MS" panose="030F0702030302020204" pitchFamily="66" charset="0"/>
              </a:rPr>
              <a:t>И самое главное – поверить, что чудеса ты можешь делать сам</a:t>
            </a:r>
            <a:endParaRPr lang="ru-RU" sz="2800" dirty="0">
              <a:solidFill>
                <a:srgbClr val="606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0"/>
          <a:stretch/>
        </p:blipFill>
        <p:spPr>
          <a:xfrm rot="5400000">
            <a:off x="2099775" y="1585607"/>
            <a:ext cx="5180604" cy="484466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260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606060"/>
                </a:solidFill>
                <a:latin typeface="Comic Sans MS" panose="030F0702030302020204" pitchFamily="66" charset="0"/>
              </a:rPr>
              <a:t>Несколько моментов из жизни группы «Незабудки» и их воспитателя, пытающейся найти своё место в «</a:t>
            </a:r>
            <a:r>
              <a:rPr lang="ru-RU" sz="2800" dirty="0" err="1" smtClean="0">
                <a:solidFill>
                  <a:srgbClr val="606060"/>
                </a:solidFill>
                <a:latin typeface="Comic Sans MS" panose="030F0702030302020204" pitchFamily="66" charset="0"/>
              </a:rPr>
              <a:t>Северяночке</a:t>
            </a:r>
            <a:r>
              <a:rPr lang="ru-RU" sz="2800" dirty="0" smtClean="0">
                <a:solidFill>
                  <a:srgbClr val="606060"/>
                </a:solidFill>
                <a:latin typeface="Comic Sans MS" panose="030F0702030302020204" pitchFamily="66" charset="0"/>
              </a:rPr>
              <a:t>»</a:t>
            </a:r>
            <a:endParaRPr lang="ru-RU" sz="2800" dirty="0">
              <a:solidFill>
                <a:srgbClr val="606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5" b="3887"/>
          <a:stretch/>
        </p:blipFill>
        <p:spPr>
          <a:xfrm>
            <a:off x="3779912" y="1504183"/>
            <a:ext cx="4577556" cy="4949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/>
          <a:stretch/>
        </p:blipFill>
        <p:spPr>
          <a:xfrm rot="5400000">
            <a:off x="3546525" y="710059"/>
            <a:ext cx="5144640" cy="43898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6672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06060"/>
                </a:solidFill>
                <a:latin typeface="Comic Sans MS" panose="030F0702030302020204" pitchFamily="66" charset="0"/>
              </a:rPr>
              <a:t>Чему же меня научили холодный север и маленькие волшебники сказочной страны</a:t>
            </a:r>
            <a:endParaRPr lang="ru-RU" sz="2400" dirty="0">
              <a:solidFill>
                <a:srgbClr val="606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095" y="1895407"/>
            <a:ext cx="5013176" cy="37598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147" y="232901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06060"/>
                </a:solidFill>
                <a:latin typeface="Comic Sans MS" panose="030F0702030302020204" pitchFamily="66" charset="0"/>
              </a:rPr>
              <a:t>Искусство трансфигурации</a:t>
            </a:r>
            <a:endParaRPr lang="ru-RU" dirty="0">
              <a:solidFill>
                <a:srgbClr val="606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/>
          <a:stretch/>
        </p:blipFill>
        <p:spPr>
          <a:xfrm rot="5400000">
            <a:off x="4041899" y="1832072"/>
            <a:ext cx="5063612" cy="39399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1268760"/>
            <a:ext cx="5541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06060"/>
                </a:solidFill>
                <a:latin typeface="Comic Sans MS" panose="030F0702030302020204" pitchFamily="66" charset="0"/>
              </a:rPr>
              <a:t>С легкостью перевоплощаться не только в героев мужского пола</a:t>
            </a:r>
          </a:p>
        </p:txBody>
      </p:sp>
    </p:spTree>
    <p:extLst>
      <p:ext uri="{BB962C8B-B14F-4D97-AF65-F5344CB8AC3E}">
        <p14:creationId xmlns:p14="http://schemas.microsoft.com/office/powerpoint/2010/main" val="42700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/>
          <a:lstStyle/>
          <a:p>
            <a:r>
              <a:rPr lang="ru-RU" dirty="0" smtClean="0">
                <a:solidFill>
                  <a:srgbClr val="606060"/>
                </a:solidFill>
                <a:latin typeface="Comic Sans MS" panose="030F0702030302020204" pitchFamily="66" charset="0"/>
              </a:rPr>
              <a:t>Но и животных мужского пола</a:t>
            </a:r>
            <a:endParaRPr lang="ru-RU" dirty="0">
              <a:solidFill>
                <a:srgbClr val="606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18500"/>
          <a:stretch/>
        </p:blipFill>
        <p:spPr>
          <a:xfrm>
            <a:off x="5617721" y="1916832"/>
            <a:ext cx="3090846" cy="4680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9838"/>
          <a:stretch/>
        </p:blipFill>
        <p:spPr>
          <a:xfrm>
            <a:off x="323528" y="1571502"/>
            <a:ext cx="4974050" cy="26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Искусство незримого расширения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06060"/>
                </a:solidFill>
                <a:latin typeface="Comic Sans MS" panose="030F0702030302020204" pitchFamily="66" charset="0"/>
              </a:rPr>
              <a:t>Сидеть на маленьких стульчиках, работать за маленьким столом, пользоваться маленькими предметами</a:t>
            </a:r>
          </a:p>
          <a:p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/>
          <a:stretch/>
        </p:blipFill>
        <p:spPr>
          <a:xfrm>
            <a:off x="4516212" y="2564904"/>
            <a:ext cx="4330824" cy="3096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3250"/>
          <a:stretch/>
        </p:blipFill>
        <p:spPr>
          <a:xfrm>
            <a:off x="179512" y="3217243"/>
            <a:ext cx="405901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Искусство танца и стремления к левитации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599" cy="4624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4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Искусство чревовещания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8" y="1844824"/>
            <a:ext cx="6790627" cy="4525963"/>
          </a:xfrm>
        </p:spPr>
      </p:pic>
    </p:spTree>
    <p:extLst>
      <p:ext uri="{BB962C8B-B14F-4D97-AF65-F5344CB8AC3E}">
        <p14:creationId xmlns:p14="http://schemas.microsoft.com/office/powerpoint/2010/main" val="18755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Проверить и усвоить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075240" cy="5217443"/>
          </a:xfrm>
        </p:spPr>
        <p:txBody>
          <a:bodyPr/>
          <a:lstStyle/>
          <a:p>
            <a:r>
              <a:rPr lang="ru-RU" dirty="0" smtClean="0">
                <a:solidFill>
                  <a:srgbClr val="606060"/>
                </a:solidFill>
                <a:latin typeface="Comic Sans MS" panose="030F0702030302020204" pitchFamily="66" charset="0"/>
              </a:rPr>
              <a:t>Интеллект и речь человека находятся на кончиках пальчиков</a:t>
            </a:r>
            <a:endParaRPr lang="ru-RU" dirty="0">
              <a:solidFill>
                <a:srgbClr val="606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2060848"/>
            <a:ext cx="4248472" cy="3186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80928"/>
            <a:ext cx="4048124" cy="30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139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МОИ УНИВЕРСИТЕТЫ</vt:lpstr>
      <vt:lpstr>Несколько моментов из жизни группы «Незабудки» и их воспитателя, пытающейся найти своё место в «Северяночке»</vt:lpstr>
      <vt:lpstr>Презентация PowerPoint</vt:lpstr>
      <vt:lpstr>Искусство трансфигурации</vt:lpstr>
      <vt:lpstr>Презентация PowerPoint</vt:lpstr>
      <vt:lpstr>Искусство незримого расширения</vt:lpstr>
      <vt:lpstr>Искусство танца и стремления к левитации</vt:lpstr>
      <vt:lpstr>Искусство чревовещания</vt:lpstr>
      <vt:lpstr>Проверить и усвоить</vt:lpstr>
      <vt:lpstr>Презентация PowerPoint</vt:lpstr>
      <vt:lpstr>Искать и находить истину не только на поверхности, но и там, где, казалось бы, её нет…</vt:lpstr>
      <vt:lpstr>И самое главное – поверить, что чудеса ты можешь делать сам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УНИВЕРСИТЕТЫ</dc:title>
  <dc:creator>матвиенко</dc:creator>
  <cp:lastModifiedBy>1</cp:lastModifiedBy>
  <cp:revision>21</cp:revision>
  <dcterms:created xsi:type="dcterms:W3CDTF">2022-05-30T08:32:39Z</dcterms:created>
  <dcterms:modified xsi:type="dcterms:W3CDTF">2024-01-28T10:49:41Z</dcterms:modified>
</cp:coreProperties>
</file>